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sldIdLst>
    <p:sldId id="269" r:id="rId2"/>
    <p:sldId id="268" r:id="rId3"/>
    <p:sldId id="276" r:id="rId4"/>
    <p:sldId id="278" r:id="rId5"/>
    <p:sldId id="277" r:id="rId6"/>
    <p:sldId id="275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EFE96B3-A6DF-4A9E-B442-CE4ABDE31EE7}">
          <p14:sldIdLst>
            <p14:sldId id="269"/>
            <p14:sldId id="268"/>
            <p14:sldId id="276"/>
            <p14:sldId id="278"/>
            <p14:sldId id="277"/>
            <p14:sldId id="27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26A"/>
    <a:srgbClr val="0077C0"/>
    <a:srgbClr val="0085D5"/>
    <a:srgbClr val="D6001C"/>
    <a:srgbClr val="47D3FF"/>
    <a:srgbClr val="D54F51"/>
    <a:srgbClr val="A6A6A6"/>
    <a:srgbClr val="00A9E0"/>
    <a:srgbClr val="FFCE5E"/>
    <a:srgbClr val="0A7D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10" autoAdjust="0"/>
    <p:restoredTop sz="94660"/>
  </p:normalViewPr>
  <p:slideViewPr>
    <p:cSldViewPr snapToGrid="0">
      <p:cViewPr varScale="1">
        <p:scale>
          <a:sx n="86" d="100"/>
          <a:sy n="86" d="100"/>
        </p:scale>
        <p:origin x="864" y="53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Agilent 16:9 Tit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-1" y="-7471"/>
            <a:ext cx="10005836" cy="68729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4" name="Rectangle 23"/>
          <p:cNvSpPr/>
          <p:nvPr userDrawn="1"/>
        </p:nvSpPr>
        <p:spPr>
          <a:xfrm>
            <a:off x="10005837" y="-1"/>
            <a:ext cx="252065" cy="68729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10257904" y="-1"/>
            <a:ext cx="432261" cy="68729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690166" y="-2"/>
            <a:ext cx="1493659" cy="687498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grpSp>
        <p:nvGrpSpPr>
          <p:cNvPr id="27" name="Group 4"/>
          <p:cNvGrpSpPr>
            <a:grpSpLocks noChangeAspect="1"/>
          </p:cNvGrpSpPr>
          <p:nvPr/>
        </p:nvGrpSpPr>
        <p:grpSpPr bwMode="auto">
          <a:xfrm>
            <a:off x="8808781" y="37492"/>
            <a:ext cx="1106958" cy="539308"/>
            <a:chOff x="6507" y="922"/>
            <a:chExt cx="1367" cy="666"/>
          </a:xfrm>
        </p:grpSpPr>
        <p:sp>
          <p:nvSpPr>
            <p:cNvPr id="28" name="AutoShape 3"/>
            <p:cNvSpPr>
              <a:spLocks noChangeAspect="1" noChangeArrowheads="1" noTextEdit="1"/>
            </p:cNvSpPr>
            <p:nvPr/>
          </p:nvSpPr>
          <p:spPr bwMode="auto">
            <a:xfrm>
              <a:off x="6507" y="922"/>
              <a:ext cx="1367" cy="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29" name="Freeform 5"/>
            <p:cNvSpPr>
              <a:spLocks noEditPoints="1"/>
            </p:cNvSpPr>
            <p:nvPr/>
          </p:nvSpPr>
          <p:spPr bwMode="auto">
            <a:xfrm>
              <a:off x="7127" y="1104"/>
              <a:ext cx="151" cy="189"/>
            </a:xfrm>
            <a:custGeom>
              <a:avLst/>
              <a:gdLst>
                <a:gd name="T0" fmla="*/ 92 w 151"/>
                <a:gd name="T1" fmla="*/ 118 h 189"/>
                <a:gd name="T2" fmla="*/ 56 w 151"/>
                <a:gd name="T3" fmla="*/ 118 h 189"/>
                <a:gd name="T4" fmla="*/ 73 w 151"/>
                <a:gd name="T5" fmla="*/ 37 h 189"/>
                <a:gd name="T6" fmla="*/ 74 w 151"/>
                <a:gd name="T7" fmla="*/ 37 h 189"/>
                <a:gd name="T8" fmla="*/ 92 w 151"/>
                <a:gd name="T9" fmla="*/ 118 h 189"/>
                <a:gd name="T10" fmla="*/ 38 w 151"/>
                <a:gd name="T11" fmla="*/ 189 h 189"/>
                <a:gd name="T12" fmla="*/ 48 w 151"/>
                <a:gd name="T13" fmla="*/ 148 h 189"/>
                <a:gd name="T14" fmla="*/ 101 w 151"/>
                <a:gd name="T15" fmla="*/ 148 h 189"/>
                <a:gd name="T16" fmla="*/ 111 w 151"/>
                <a:gd name="T17" fmla="*/ 189 h 189"/>
                <a:gd name="T18" fmla="*/ 151 w 151"/>
                <a:gd name="T19" fmla="*/ 189 h 189"/>
                <a:gd name="T20" fmla="*/ 101 w 151"/>
                <a:gd name="T21" fmla="*/ 0 h 189"/>
                <a:gd name="T22" fmla="*/ 51 w 151"/>
                <a:gd name="T23" fmla="*/ 0 h 189"/>
                <a:gd name="T24" fmla="*/ 0 w 151"/>
                <a:gd name="T25" fmla="*/ 189 h 189"/>
                <a:gd name="T26" fmla="*/ 38 w 151"/>
                <a:gd name="T27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1" h="189">
                  <a:moveTo>
                    <a:pt x="92" y="118"/>
                  </a:moveTo>
                  <a:lnTo>
                    <a:pt x="56" y="118"/>
                  </a:lnTo>
                  <a:lnTo>
                    <a:pt x="73" y="37"/>
                  </a:lnTo>
                  <a:lnTo>
                    <a:pt x="74" y="37"/>
                  </a:lnTo>
                  <a:lnTo>
                    <a:pt x="92" y="118"/>
                  </a:lnTo>
                  <a:close/>
                  <a:moveTo>
                    <a:pt x="38" y="189"/>
                  </a:moveTo>
                  <a:lnTo>
                    <a:pt x="48" y="148"/>
                  </a:lnTo>
                  <a:lnTo>
                    <a:pt x="101" y="148"/>
                  </a:lnTo>
                  <a:lnTo>
                    <a:pt x="111" y="189"/>
                  </a:lnTo>
                  <a:lnTo>
                    <a:pt x="151" y="189"/>
                  </a:lnTo>
                  <a:lnTo>
                    <a:pt x="101" y="0"/>
                  </a:lnTo>
                  <a:lnTo>
                    <a:pt x="51" y="0"/>
                  </a:lnTo>
                  <a:lnTo>
                    <a:pt x="0" y="189"/>
                  </a:lnTo>
                  <a:lnTo>
                    <a:pt x="38" y="189"/>
                  </a:lnTo>
                  <a:close/>
                </a:path>
              </a:pathLst>
            </a:custGeom>
            <a:solidFill>
              <a:srgbClr val="FFFFFF"/>
            </a:solidFill>
            <a:ln w="3175"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30" name="Freeform 6"/>
            <p:cNvSpPr>
              <a:spLocks noEditPoints="1"/>
            </p:cNvSpPr>
            <p:nvPr/>
          </p:nvSpPr>
          <p:spPr bwMode="auto">
            <a:xfrm>
              <a:off x="7289" y="1158"/>
              <a:ext cx="103" cy="187"/>
            </a:xfrm>
            <a:custGeom>
              <a:avLst/>
              <a:gdLst>
                <a:gd name="T0" fmla="*/ 34 w 96"/>
                <a:gd name="T1" fmla="*/ 65 h 167"/>
                <a:gd name="T2" fmla="*/ 49 w 96"/>
                <a:gd name="T3" fmla="*/ 20 h 167"/>
                <a:gd name="T4" fmla="*/ 62 w 96"/>
                <a:gd name="T5" fmla="*/ 61 h 167"/>
                <a:gd name="T6" fmla="*/ 49 w 96"/>
                <a:gd name="T7" fmla="*/ 99 h 167"/>
                <a:gd name="T8" fmla="*/ 34 w 96"/>
                <a:gd name="T9" fmla="*/ 65 h 167"/>
                <a:gd name="T10" fmla="*/ 64 w 96"/>
                <a:gd name="T11" fmla="*/ 2 h 167"/>
                <a:gd name="T12" fmla="*/ 64 w 96"/>
                <a:gd name="T13" fmla="*/ 16 h 167"/>
                <a:gd name="T14" fmla="*/ 63 w 96"/>
                <a:gd name="T15" fmla="*/ 16 h 167"/>
                <a:gd name="T16" fmla="*/ 37 w 96"/>
                <a:gd name="T17" fmla="*/ 0 h 167"/>
                <a:gd name="T18" fmla="*/ 2 w 96"/>
                <a:gd name="T19" fmla="*/ 59 h 167"/>
                <a:gd name="T20" fmla="*/ 37 w 96"/>
                <a:gd name="T21" fmla="*/ 120 h 167"/>
                <a:gd name="T22" fmla="*/ 62 w 96"/>
                <a:gd name="T23" fmla="*/ 106 h 167"/>
                <a:gd name="T24" fmla="*/ 62 w 96"/>
                <a:gd name="T25" fmla="*/ 106 h 167"/>
                <a:gd name="T26" fmla="*/ 62 w 96"/>
                <a:gd name="T27" fmla="*/ 129 h 167"/>
                <a:gd name="T28" fmla="*/ 50 w 96"/>
                <a:gd name="T29" fmla="*/ 148 h 167"/>
                <a:gd name="T30" fmla="*/ 39 w 96"/>
                <a:gd name="T31" fmla="*/ 144 h 167"/>
                <a:gd name="T32" fmla="*/ 36 w 96"/>
                <a:gd name="T33" fmla="*/ 132 h 167"/>
                <a:gd name="T34" fmla="*/ 4 w 96"/>
                <a:gd name="T35" fmla="*/ 132 h 167"/>
                <a:gd name="T36" fmla="*/ 50 w 96"/>
                <a:gd name="T37" fmla="*/ 167 h 167"/>
                <a:gd name="T38" fmla="*/ 95 w 96"/>
                <a:gd name="T39" fmla="*/ 126 h 167"/>
                <a:gd name="T40" fmla="*/ 95 w 96"/>
                <a:gd name="T41" fmla="*/ 2 h 167"/>
                <a:gd name="T42" fmla="*/ 64 w 96"/>
                <a:gd name="T43" fmla="*/ 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" h="167">
                  <a:moveTo>
                    <a:pt x="34" y="65"/>
                  </a:moveTo>
                  <a:cubicBezTo>
                    <a:pt x="34" y="29"/>
                    <a:pt x="36" y="20"/>
                    <a:pt x="49" y="20"/>
                  </a:cubicBezTo>
                  <a:cubicBezTo>
                    <a:pt x="61" y="20"/>
                    <a:pt x="62" y="35"/>
                    <a:pt x="62" y="61"/>
                  </a:cubicBezTo>
                  <a:cubicBezTo>
                    <a:pt x="62" y="87"/>
                    <a:pt x="61" y="99"/>
                    <a:pt x="49" y="99"/>
                  </a:cubicBezTo>
                  <a:cubicBezTo>
                    <a:pt x="33" y="99"/>
                    <a:pt x="34" y="77"/>
                    <a:pt x="34" y="65"/>
                  </a:cubicBezTo>
                  <a:close/>
                  <a:moveTo>
                    <a:pt x="64" y="2"/>
                  </a:moveTo>
                  <a:cubicBezTo>
                    <a:pt x="64" y="16"/>
                    <a:pt x="64" y="16"/>
                    <a:pt x="64" y="16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59" y="5"/>
                    <a:pt x="49" y="0"/>
                    <a:pt x="37" y="0"/>
                  </a:cubicBezTo>
                  <a:cubicBezTo>
                    <a:pt x="2" y="0"/>
                    <a:pt x="2" y="33"/>
                    <a:pt x="2" y="59"/>
                  </a:cubicBezTo>
                  <a:cubicBezTo>
                    <a:pt x="2" y="86"/>
                    <a:pt x="0" y="120"/>
                    <a:pt x="37" y="120"/>
                  </a:cubicBezTo>
                  <a:cubicBezTo>
                    <a:pt x="47" y="120"/>
                    <a:pt x="57" y="115"/>
                    <a:pt x="62" y="106"/>
                  </a:cubicBezTo>
                  <a:cubicBezTo>
                    <a:pt x="62" y="106"/>
                    <a:pt x="62" y="106"/>
                    <a:pt x="62" y="106"/>
                  </a:cubicBezTo>
                  <a:cubicBezTo>
                    <a:pt x="62" y="129"/>
                    <a:pt x="62" y="129"/>
                    <a:pt x="62" y="129"/>
                  </a:cubicBezTo>
                  <a:cubicBezTo>
                    <a:pt x="62" y="141"/>
                    <a:pt x="58" y="148"/>
                    <a:pt x="50" y="148"/>
                  </a:cubicBezTo>
                  <a:cubicBezTo>
                    <a:pt x="45" y="148"/>
                    <a:pt x="41" y="147"/>
                    <a:pt x="39" y="144"/>
                  </a:cubicBezTo>
                  <a:cubicBezTo>
                    <a:pt x="37" y="141"/>
                    <a:pt x="36" y="137"/>
                    <a:pt x="36" y="132"/>
                  </a:cubicBezTo>
                  <a:cubicBezTo>
                    <a:pt x="4" y="132"/>
                    <a:pt x="4" y="132"/>
                    <a:pt x="4" y="132"/>
                  </a:cubicBezTo>
                  <a:cubicBezTo>
                    <a:pt x="4" y="161"/>
                    <a:pt x="26" y="167"/>
                    <a:pt x="50" y="167"/>
                  </a:cubicBezTo>
                  <a:cubicBezTo>
                    <a:pt x="96" y="167"/>
                    <a:pt x="95" y="134"/>
                    <a:pt x="95" y="126"/>
                  </a:cubicBezTo>
                  <a:cubicBezTo>
                    <a:pt x="95" y="2"/>
                    <a:pt x="95" y="2"/>
                    <a:pt x="95" y="2"/>
                  </a:cubicBezTo>
                  <a:lnTo>
                    <a:pt x="64" y="2"/>
                  </a:lnTo>
                  <a:close/>
                </a:path>
              </a:pathLst>
            </a:custGeom>
            <a:solidFill>
              <a:srgbClr val="FFFFFF"/>
            </a:solidFill>
            <a:ln w="3175"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31" name="Freeform 7"/>
            <p:cNvSpPr>
              <a:spLocks noEditPoints="1"/>
            </p:cNvSpPr>
            <p:nvPr/>
          </p:nvSpPr>
          <p:spPr bwMode="auto">
            <a:xfrm>
              <a:off x="7424" y="1104"/>
              <a:ext cx="35" cy="189"/>
            </a:xfrm>
            <a:custGeom>
              <a:avLst/>
              <a:gdLst>
                <a:gd name="T0" fmla="*/ 35 w 35"/>
                <a:gd name="T1" fmla="*/ 189 h 189"/>
                <a:gd name="T2" fmla="*/ 18 w 35"/>
                <a:gd name="T3" fmla="*/ 189 h 189"/>
                <a:gd name="T4" fmla="*/ 0 w 35"/>
                <a:gd name="T5" fmla="*/ 189 h 189"/>
                <a:gd name="T6" fmla="*/ 0 w 35"/>
                <a:gd name="T7" fmla="*/ 124 h 189"/>
                <a:gd name="T8" fmla="*/ 0 w 35"/>
                <a:gd name="T9" fmla="*/ 57 h 189"/>
                <a:gd name="T10" fmla="*/ 18 w 35"/>
                <a:gd name="T11" fmla="*/ 57 h 189"/>
                <a:gd name="T12" fmla="*/ 35 w 35"/>
                <a:gd name="T13" fmla="*/ 57 h 189"/>
                <a:gd name="T14" fmla="*/ 35 w 35"/>
                <a:gd name="T15" fmla="*/ 124 h 189"/>
                <a:gd name="T16" fmla="*/ 35 w 35"/>
                <a:gd name="T17" fmla="*/ 189 h 189"/>
                <a:gd name="T18" fmla="*/ 35 w 35"/>
                <a:gd name="T19" fmla="*/ 0 h 189"/>
                <a:gd name="T20" fmla="*/ 35 w 35"/>
                <a:gd name="T21" fmla="*/ 14 h 189"/>
                <a:gd name="T22" fmla="*/ 35 w 35"/>
                <a:gd name="T23" fmla="*/ 29 h 189"/>
                <a:gd name="T24" fmla="*/ 18 w 35"/>
                <a:gd name="T25" fmla="*/ 29 h 189"/>
                <a:gd name="T26" fmla="*/ 0 w 35"/>
                <a:gd name="T27" fmla="*/ 29 h 189"/>
                <a:gd name="T28" fmla="*/ 0 w 35"/>
                <a:gd name="T29" fmla="*/ 14 h 189"/>
                <a:gd name="T30" fmla="*/ 0 w 35"/>
                <a:gd name="T31" fmla="*/ 0 h 189"/>
                <a:gd name="T32" fmla="*/ 18 w 35"/>
                <a:gd name="T33" fmla="*/ 0 h 189"/>
                <a:gd name="T34" fmla="*/ 35 w 35"/>
                <a:gd name="T35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189">
                  <a:moveTo>
                    <a:pt x="35" y="189"/>
                  </a:moveTo>
                  <a:lnTo>
                    <a:pt x="18" y="189"/>
                  </a:lnTo>
                  <a:lnTo>
                    <a:pt x="0" y="189"/>
                  </a:lnTo>
                  <a:lnTo>
                    <a:pt x="0" y="124"/>
                  </a:lnTo>
                  <a:lnTo>
                    <a:pt x="0" y="57"/>
                  </a:lnTo>
                  <a:lnTo>
                    <a:pt x="18" y="57"/>
                  </a:lnTo>
                  <a:lnTo>
                    <a:pt x="35" y="57"/>
                  </a:lnTo>
                  <a:lnTo>
                    <a:pt x="35" y="124"/>
                  </a:lnTo>
                  <a:lnTo>
                    <a:pt x="35" y="189"/>
                  </a:lnTo>
                  <a:close/>
                  <a:moveTo>
                    <a:pt x="35" y="0"/>
                  </a:moveTo>
                  <a:lnTo>
                    <a:pt x="35" y="14"/>
                  </a:lnTo>
                  <a:lnTo>
                    <a:pt x="35" y="29"/>
                  </a:lnTo>
                  <a:lnTo>
                    <a:pt x="18" y="29"/>
                  </a:lnTo>
                  <a:lnTo>
                    <a:pt x="0" y="29"/>
                  </a:lnTo>
                  <a:lnTo>
                    <a:pt x="0" y="14"/>
                  </a:lnTo>
                  <a:lnTo>
                    <a:pt x="0" y="0"/>
                  </a:lnTo>
                  <a:lnTo>
                    <a:pt x="18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32" name="Freeform 8"/>
            <p:cNvSpPr>
              <a:spLocks/>
            </p:cNvSpPr>
            <p:nvPr/>
          </p:nvSpPr>
          <p:spPr bwMode="auto">
            <a:xfrm>
              <a:off x="7495" y="1104"/>
              <a:ext cx="35" cy="189"/>
            </a:xfrm>
            <a:custGeom>
              <a:avLst/>
              <a:gdLst>
                <a:gd name="T0" fmla="*/ 35 w 35"/>
                <a:gd name="T1" fmla="*/ 0 h 189"/>
                <a:gd name="T2" fmla="*/ 35 w 35"/>
                <a:gd name="T3" fmla="*/ 95 h 189"/>
                <a:gd name="T4" fmla="*/ 35 w 35"/>
                <a:gd name="T5" fmla="*/ 189 h 189"/>
                <a:gd name="T6" fmla="*/ 17 w 35"/>
                <a:gd name="T7" fmla="*/ 189 h 189"/>
                <a:gd name="T8" fmla="*/ 0 w 35"/>
                <a:gd name="T9" fmla="*/ 189 h 189"/>
                <a:gd name="T10" fmla="*/ 0 w 35"/>
                <a:gd name="T11" fmla="*/ 95 h 189"/>
                <a:gd name="T12" fmla="*/ 0 w 35"/>
                <a:gd name="T13" fmla="*/ 0 h 189"/>
                <a:gd name="T14" fmla="*/ 17 w 35"/>
                <a:gd name="T15" fmla="*/ 0 h 189"/>
                <a:gd name="T16" fmla="*/ 35 w 35"/>
                <a:gd name="T17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89">
                  <a:moveTo>
                    <a:pt x="35" y="0"/>
                  </a:moveTo>
                  <a:lnTo>
                    <a:pt x="35" y="95"/>
                  </a:lnTo>
                  <a:lnTo>
                    <a:pt x="35" y="189"/>
                  </a:lnTo>
                  <a:lnTo>
                    <a:pt x="17" y="189"/>
                  </a:lnTo>
                  <a:lnTo>
                    <a:pt x="0" y="189"/>
                  </a:lnTo>
                  <a:lnTo>
                    <a:pt x="0" y="95"/>
                  </a:lnTo>
                  <a:lnTo>
                    <a:pt x="0" y="0"/>
                  </a:lnTo>
                  <a:lnTo>
                    <a:pt x="17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33" name="Freeform 9"/>
            <p:cNvSpPr>
              <a:spLocks noEditPoints="1"/>
            </p:cNvSpPr>
            <p:nvPr/>
          </p:nvSpPr>
          <p:spPr bwMode="auto">
            <a:xfrm>
              <a:off x="7557" y="1158"/>
              <a:ext cx="105" cy="139"/>
            </a:xfrm>
            <a:custGeom>
              <a:avLst/>
              <a:gdLst>
                <a:gd name="T0" fmla="*/ 34 w 98"/>
                <a:gd name="T1" fmla="*/ 48 h 124"/>
                <a:gd name="T2" fmla="*/ 49 w 98"/>
                <a:gd name="T3" fmla="*/ 20 h 124"/>
                <a:gd name="T4" fmla="*/ 64 w 98"/>
                <a:gd name="T5" fmla="*/ 48 h 124"/>
                <a:gd name="T6" fmla="*/ 34 w 98"/>
                <a:gd name="T7" fmla="*/ 48 h 124"/>
                <a:gd name="T8" fmla="*/ 97 w 98"/>
                <a:gd name="T9" fmla="*/ 67 h 124"/>
                <a:gd name="T10" fmla="*/ 49 w 98"/>
                <a:gd name="T11" fmla="*/ 0 h 124"/>
                <a:gd name="T12" fmla="*/ 0 w 98"/>
                <a:gd name="T13" fmla="*/ 60 h 124"/>
                <a:gd name="T14" fmla="*/ 49 w 98"/>
                <a:gd name="T15" fmla="*/ 124 h 124"/>
                <a:gd name="T16" fmla="*/ 84 w 98"/>
                <a:gd name="T17" fmla="*/ 112 h 124"/>
                <a:gd name="T18" fmla="*/ 97 w 98"/>
                <a:gd name="T19" fmla="*/ 81 h 124"/>
                <a:gd name="T20" fmla="*/ 63 w 98"/>
                <a:gd name="T21" fmla="*/ 81 h 124"/>
                <a:gd name="T22" fmla="*/ 49 w 98"/>
                <a:gd name="T23" fmla="*/ 102 h 124"/>
                <a:gd name="T24" fmla="*/ 34 w 98"/>
                <a:gd name="T25" fmla="*/ 67 h 124"/>
                <a:gd name="T26" fmla="*/ 97 w 98"/>
                <a:gd name="T27" fmla="*/ 6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24">
                  <a:moveTo>
                    <a:pt x="34" y="48"/>
                  </a:moveTo>
                  <a:cubicBezTo>
                    <a:pt x="34" y="38"/>
                    <a:pt x="33" y="20"/>
                    <a:pt x="49" y="20"/>
                  </a:cubicBezTo>
                  <a:cubicBezTo>
                    <a:pt x="65" y="20"/>
                    <a:pt x="64" y="37"/>
                    <a:pt x="64" y="48"/>
                  </a:cubicBezTo>
                  <a:lnTo>
                    <a:pt x="34" y="48"/>
                  </a:lnTo>
                  <a:close/>
                  <a:moveTo>
                    <a:pt x="97" y="67"/>
                  </a:moveTo>
                  <a:cubicBezTo>
                    <a:pt x="98" y="29"/>
                    <a:pt x="93" y="0"/>
                    <a:pt x="49" y="0"/>
                  </a:cubicBezTo>
                  <a:cubicBezTo>
                    <a:pt x="5" y="0"/>
                    <a:pt x="0" y="28"/>
                    <a:pt x="0" y="60"/>
                  </a:cubicBezTo>
                  <a:cubicBezTo>
                    <a:pt x="0" y="97"/>
                    <a:pt x="6" y="124"/>
                    <a:pt x="49" y="124"/>
                  </a:cubicBezTo>
                  <a:cubicBezTo>
                    <a:pt x="64" y="124"/>
                    <a:pt x="76" y="119"/>
                    <a:pt x="84" y="112"/>
                  </a:cubicBezTo>
                  <a:cubicBezTo>
                    <a:pt x="92" y="105"/>
                    <a:pt x="96" y="94"/>
                    <a:pt x="97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91"/>
                    <a:pt x="61" y="102"/>
                    <a:pt x="49" y="102"/>
                  </a:cubicBezTo>
                  <a:cubicBezTo>
                    <a:pt x="34" y="102"/>
                    <a:pt x="34" y="81"/>
                    <a:pt x="34" y="67"/>
                  </a:cubicBezTo>
                  <a:lnTo>
                    <a:pt x="97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7687" y="1158"/>
              <a:ext cx="98" cy="135"/>
            </a:xfrm>
            <a:custGeom>
              <a:avLst/>
              <a:gdLst>
                <a:gd name="T0" fmla="*/ 33 w 91"/>
                <a:gd name="T1" fmla="*/ 14 h 121"/>
                <a:gd name="T2" fmla="*/ 33 w 91"/>
                <a:gd name="T3" fmla="*/ 14 h 121"/>
                <a:gd name="T4" fmla="*/ 45 w 91"/>
                <a:gd name="T5" fmla="*/ 3 h 121"/>
                <a:gd name="T6" fmla="*/ 62 w 91"/>
                <a:gd name="T7" fmla="*/ 0 h 121"/>
                <a:gd name="T8" fmla="*/ 91 w 91"/>
                <a:gd name="T9" fmla="*/ 26 h 121"/>
                <a:gd name="T10" fmla="*/ 91 w 91"/>
                <a:gd name="T11" fmla="*/ 121 h 121"/>
                <a:gd name="T12" fmla="*/ 58 w 91"/>
                <a:gd name="T13" fmla="*/ 121 h 121"/>
                <a:gd name="T14" fmla="*/ 58 w 91"/>
                <a:gd name="T15" fmla="*/ 39 h 121"/>
                <a:gd name="T16" fmla="*/ 45 w 91"/>
                <a:gd name="T17" fmla="*/ 20 h 121"/>
                <a:gd name="T18" fmla="*/ 33 w 91"/>
                <a:gd name="T19" fmla="*/ 39 h 121"/>
                <a:gd name="T20" fmla="*/ 33 w 91"/>
                <a:gd name="T21" fmla="*/ 121 h 121"/>
                <a:gd name="T22" fmla="*/ 0 w 91"/>
                <a:gd name="T23" fmla="*/ 121 h 121"/>
                <a:gd name="T24" fmla="*/ 0 w 91"/>
                <a:gd name="T25" fmla="*/ 2 h 121"/>
                <a:gd name="T26" fmla="*/ 33 w 91"/>
                <a:gd name="T27" fmla="*/ 2 h 121"/>
                <a:gd name="T28" fmla="*/ 33 w 91"/>
                <a:gd name="T29" fmla="*/ 1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121">
                  <a:moveTo>
                    <a:pt x="33" y="14"/>
                  </a:moveTo>
                  <a:cubicBezTo>
                    <a:pt x="33" y="14"/>
                    <a:pt x="33" y="14"/>
                    <a:pt x="33" y="14"/>
                  </a:cubicBezTo>
                  <a:cubicBezTo>
                    <a:pt x="37" y="9"/>
                    <a:pt x="41" y="5"/>
                    <a:pt x="45" y="3"/>
                  </a:cubicBezTo>
                  <a:cubicBezTo>
                    <a:pt x="50" y="1"/>
                    <a:pt x="55" y="0"/>
                    <a:pt x="62" y="0"/>
                  </a:cubicBezTo>
                  <a:cubicBezTo>
                    <a:pt x="77" y="0"/>
                    <a:pt x="91" y="9"/>
                    <a:pt x="91" y="26"/>
                  </a:cubicBezTo>
                  <a:cubicBezTo>
                    <a:pt x="91" y="121"/>
                    <a:pt x="91" y="121"/>
                    <a:pt x="91" y="121"/>
                  </a:cubicBezTo>
                  <a:cubicBezTo>
                    <a:pt x="58" y="121"/>
                    <a:pt x="58" y="121"/>
                    <a:pt x="58" y="121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29"/>
                    <a:pt x="56" y="20"/>
                    <a:pt x="45" y="20"/>
                  </a:cubicBezTo>
                  <a:cubicBezTo>
                    <a:pt x="35" y="20"/>
                    <a:pt x="33" y="29"/>
                    <a:pt x="33" y="39"/>
                  </a:cubicBezTo>
                  <a:cubicBezTo>
                    <a:pt x="33" y="121"/>
                    <a:pt x="33" y="121"/>
                    <a:pt x="33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3" y="2"/>
                    <a:pt x="33" y="2"/>
                    <a:pt x="33" y="2"/>
                  </a:cubicBezTo>
                  <a:lnTo>
                    <a:pt x="33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35" name="Freeform 11"/>
            <p:cNvSpPr>
              <a:spLocks/>
            </p:cNvSpPr>
            <p:nvPr/>
          </p:nvSpPr>
          <p:spPr bwMode="auto">
            <a:xfrm>
              <a:off x="7804" y="1124"/>
              <a:ext cx="69" cy="171"/>
            </a:xfrm>
            <a:custGeom>
              <a:avLst/>
              <a:gdLst>
                <a:gd name="T0" fmla="*/ 0 w 64"/>
                <a:gd name="T1" fmla="*/ 33 h 153"/>
                <a:gd name="T2" fmla="*/ 13 w 64"/>
                <a:gd name="T3" fmla="*/ 33 h 153"/>
                <a:gd name="T4" fmla="*/ 13 w 64"/>
                <a:gd name="T5" fmla="*/ 14 h 153"/>
                <a:gd name="T6" fmla="*/ 46 w 64"/>
                <a:gd name="T7" fmla="*/ 0 h 153"/>
                <a:gd name="T8" fmla="*/ 46 w 64"/>
                <a:gd name="T9" fmla="*/ 33 h 153"/>
                <a:gd name="T10" fmla="*/ 64 w 64"/>
                <a:gd name="T11" fmla="*/ 33 h 153"/>
                <a:gd name="T12" fmla="*/ 64 w 64"/>
                <a:gd name="T13" fmla="*/ 54 h 153"/>
                <a:gd name="T14" fmla="*/ 46 w 64"/>
                <a:gd name="T15" fmla="*/ 54 h 153"/>
                <a:gd name="T16" fmla="*/ 46 w 64"/>
                <a:gd name="T17" fmla="*/ 117 h 153"/>
                <a:gd name="T18" fmla="*/ 57 w 64"/>
                <a:gd name="T19" fmla="*/ 132 h 153"/>
                <a:gd name="T20" fmla="*/ 63 w 64"/>
                <a:gd name="T21" fmla="*/ 132 h 153"/>
                <a:gd name="T22" fmla="*/ 63 w 64"/>
                <a:gd name="T23" fmla="*/ 152 h 153"/>
                <a:gd name="T24" fmla="*/ 46 w 64"/>
                <a:gd name="T25" fmla="*/ 153 h 153"/>
                <a:gd name="T26" fmla="*/ 13 w 64"/>
                <a:gd name="T27" fmla="*/ 127 h 153"/>
                <a:gd name="T28" fmla="*/ 13 w 64"/>
                <a:gd name="T29" fmla="*/ 54 h 153"/>
                <a:gd name="T30" fmla="*/ 0 w 64"/>
                <a:gd name="T31" fmla="*/ 54 h 153"/>
                <a:gd name="T32" fmla="*/ 0 w 64"/>
                <a:gd name="T33" fmla="*/ 3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153">
                  <a:moveTo>
                    <a:pt x="0" y="33"/>
                  </a:moveTo>
                  <a:cubicBezTo>
                    <a:pt x="13" y="33"/>
                    <a:pt x="13" y="33"/>
                    <a:pt x="13" y="33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6" y="126"/>
                    <a:pt x="46" y="132"/>
                    <a:pt x="57" y="132"/>
                  </a:cubicBezTo>
                  <a:cubicBezTo>
                    <a:pt x="59" y="132"/>
                    <a:pt x="61" y="132"/>
                    <a:pt x="63" y="132"/>
                  </a:cubicBezTo>
                  <a:cubicBezTo>
                    <a:pt x="63" y="152"/>
                    <a:pt x="63" y="152"/>
                    <a:pt x="63" y="152"/>
                  </a:cubicBezTo>
                  <a:cubicBezTo>
                    <a:pt x="58" y="153"/>
                    <a:pt x="54" y="153"/>
                    <a:pt x="46" y="153"/>
                  </a:cubicBezTo>
                  <a:cubicBezTo>
                    <a:pt x="17" y="153"/>
                    <a:pt x="13" y="134"/>
                    <a:pt x="13" y="127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0" y="54"/>
                    <a:pt x="0" y="54"/>
                    <a:pt x="0" y="54"/>
                  </a:cubicBezTo>
                  <a:lnTo>
                    <a:pt x="0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36" name="Freeform 12"/>
            <p:cNvSpPr>
              <a:spLocks noEditPoints="1"/>
            </p:cNvSpPr>
            <p:nvPr/>
          </p:nvSpPr>
          <p:spPr bwMode="auto">
            <a:xfrm>
              <a:off x="6507" y="922"/>
              <a:ext cx="550" cy="571"/>
            </a:xfrm>
            <a:custGeom>
              <a:avLst/>
              <a:gdLst>
                <a:gd name="T0" fmla="*/ 280 w 512"/>
                <a:gd name="T1" fmla="*/ 174 h 512"/>
                <a:gd name="T2" fmla="*/ 239 w 512"/>
                <a:gd name="T3" fmla="*/ 108 h 512"/>
                <a:gd name="T4" fmla="*/ 256 w 512"/>
                <a:gd name="T5" fmla="*/ 43 h 512"/>
                <a:gd name="T6" fmla="*/ 264 w 512"/>
                <a:gd name="T7" fmla="*/ 8 h 512"/>
                <a:gd name="T8" fmla="*/ 264 w 512"/>
                <a:gd name="T9" fmla="*/ 8 h 512"/>
                <a:gd name="T10" fmla="*/ 338 w 512"/>
                <a:gd name="T11" fmla="*/ 281 h 512"/>
                <a:gd name="T12" fmla="*/ 387 w 512"/>
                <a:gd name="T13" fmla="*/ 256 h 512"/>
                <a:gd name="T14" fmla="*/ 457 w 512"/>
                <a:gd name="T15" fmla="*/ 244 h 512"/>
                <a:gd name="T16" fmla="*/ 512 w 512"/>
                <a:gd name="T17" fmla="*/ 256 h 512"/>
                <a:gd name="T18" fmla="*/ 512 w 512"/>
                <a:gd name="T19" fmla="*/ 256 h 512"/>
                <a:gd name="T20" fmla="*/ 256 w 512"/>
                <a:gd name="T21" fmla="*/ 363 h 512"/>
                <a:gd name="T22" fmla="*/ 239 w 512"/>
                <a:gd name="T23" fmla="*/ 404 h 512"/>
                <a:gd name="T24" fmla="*/ 256 w 512"/>
                <a:gd name="T25" fmla="*/ 446 h 512"/>
                <a:gd name="T26" fmla="*/ 264 w 512"/>
                <a:gd name="T27" fmla="*/ 504 h 512"/>
                <a:gd name="T28" fmla="*/ 264 w 512"/>
                <a:gd name="T29" fmla="*/ 504 h 512"/>
                <a:gd name="T30" fmla="*/ 174 w 512"/>
                <a:gd name="T31" fmla="*/ 281 h 512"/>
                <a:gd name="T32" fmla="*/ 91 w 512"/>
                <a:gd name="T33" fmla="*/ 256 h 512"/>
                <a:gd name="T34" fmla="*/ 55 w 512"/>
                <a:gd name="T35" fmla="*/ 244 h 512"/>
                <a:gd name="T36" fmla="*/ 16 w 512"/>
                <a:gd name="T37" fmla="*/ 256 h 512"/>
                <a:gd name="T38" fmla="*/ 16 w 512"/>
                <a:gd name="T39" fmla="*/ 256 h 512"/>
                <a:gd name="T40" fmla="*/ 314 w 512"/>
                <a:gd name="T41" fmla="*/ 174 h 512"/>
                <a:gd name="T42" fmla="*/ 314 w 512"/>
                <a:gd name="T43" fmla="*/ 223 h 512"/>
                <a:gd name="T44" fmla="*/ 360 w 512"/>
                <a:gd name="T45" fmla="*/ 135 h 512"/>
                <a:gd name="T46" fmla="*/ 360 w 512"/>
                <a:gd name="T47" fmla="*/ 169 h 512"/>
                <a:gd name="T48" fmla="*/ 407 w 512"/>
                <a:gd name="T49" fmla="*/ 106 h 512"/>
                <a:gd name="T50" fmla="*/ 390 w 512"/>
                <a:gd name="T51" fmla="*/ 123 h 512"/>
                <a:gd name="T52" fmla="*/ 437 w 512"/>
                <a:gd name="T53" fmla="*/ 75 h 512"/>
                <a:gd name="T54" fmla="*/ 437 w 512"/>
                <a:gd name="T55" fmla="*/ 87 h 512"/>
                <a:gd name="T56" fmla="*/ 297 w 512"/>
                <a:gd name="T57" fmla="*/ 297 h 512"/>
                <a:gd name="T58" fmla="*/ 373 w 512"/>
                <a:gd name="T59" fmla="*/ 373 h 512"/>
                <a:gd name="T60" fmla="*/ 343 w 512"/>
                <a:gd name="T61" fmla="*/ 361 h 512"/>
                <a:gd name="T62" fmla="*/ 407 w 512"/>
                <a:gd name="T63" fmla="*/ 407 h 512"/>
                <a:gd name="T64" fmla="*/ 390 w 512"/>
                <a:gd name="T65" fmla="*/ 390 h 512"/>
                <a:gd name="T66" fmla="*/ 407 w 512"/>
                <a:gd name="T67" fmla="*/ 407 h 512"/>
                <a:gd name="T68" fmla="*/ 426 w 512"/>
                <a:gd name="T69" fmla="*/ 426 h 512"/>
                <a:gd name="T70" fmla="*/ 437 w 512"/>
                <a:gd name="T71" fmla="*/ 437 h 512"/>
                <a:gd name="T72" fmla="*/ 181 w 512"/>
                <a:gd name="T73" fmla="*/ 297 h 512"/>
                <a:gd name="T74" fmla="*/ 215 w 512"/>
                <a:gd name="T75" fmla="*/ 332 h 512"/>
                <a:gd name="T76" fmla="*/ 151 w 512"/>
                <a:gd name="T77" fmla="*/ 344 h 512"/>
                <a:gd name="T78" fmla="*/ 164 w 512"/>
                <a:gd name="T79" fmla="*/ 373 h 512"/>
                <a:gd name="T80" fmla="*/ 114 w 512"/>
                <a:gd name="T81" fmla="*/ 387 h 512"/>
                <a:gd name="T82" fmla="*/ 114 w 512"/>
                <a:gd name="T83" fmla="*/ 411 h 512"/>
                <a:gd name="T84" fmla="*/ 86 w 512"/>
                <a:gd name="T85" fmla="*/ 426 h 512"/>
                <a:gd name="T86" fmla="*/ 86 w 512"/>
                <a:gd name="T87" fmla="*/ 437 h 512"/>
                <a:gd name="T88" fmla="*/ 181 w 512"/>
                <a:gd name="T89" fmla="*/ 181 h 512"/>
                <a:gd name="T90" fmla="*/ 215 w 512"/>
                <a:gd name="T91" fmla="*/ 216 h 512"/>
                <a:gd name="T92" fmla="*/ 151 w 512"/>
                <a:gd name="T93" fmla="*/ 135 h 512"/>
                <a:gd name="T94" fmla="*/ 151 w 512"/>
                <a:gd name="T95" fmla="*/ 169 h 512"/>
                <a:gd name="T96" fmla="*/ 122 w 512"/>
                <a:gd name="T97" fmla="*/ 106 h 512"/>
                <a:gd name="T98" fmla="*/ 114 w 512"/>
                <a:gd name="T99" fmla="*/ 126 h 512"/>
                <a:gd name="T100" fmla="*/ 86 w 512"/>
                <a:gd name="T101" fmla="*/ 75 h 512"/>
                <a:gd name="T102" fmla="*/ 86 w 512"/>
                <a:gd name="T103" fmla="*/ 8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2" h="512">
                  <a:moveTo>
                    <a:pt x="256" y="198"/>
                  </a:moveTo>
                  <a:cubicBezTo>
                    <a:pt x="243" y="198"/>
                    <a:pt x="232" y="188"/>
                    <a:pt x="232" y="174"/>
                  </a:cubicBezTo>
                  <a:cubicBezTo>
                    <a:pt x="232" y="161"/>
                    <a:pt x="243" y="150"/>
                    <a:pt x="256" y="150"/>
                  </a:cubicBezTo>
                  <a:cubicBezTo>
                    <a:pt x="269" y="150"/>
                    <a:pt x="280" y="161"/>
                    <a:pt x="280" y="174"/>
                  </a:cubicBezTo>
                  <a:cubicBezTo>
                    <a:pt x="280" y="188"/>
                    <a:pt x="269" y="198"/>
                    <a:pt x="256" y="198"/>
                  </a:cubicBezTo>
                  <a:close/>
                  <a:moveTo>
                    <a:pt x="273" y="108"/>
                  </a:moveTo>
                  <a:cubicBezTo>
                    <a:pt x="273" y="99"/>
                    <a:pt x="265" y="91"/>
                    <a:pt x="256" y="91"/>
                  </a:cubicBezTo>
                  <a:cubicBezTo>
                    <a:pt x="246" y="91"/>
                    <a:pt x="239" y="99"/>
                    <a:pt x="239" y="108"/>
                  </a:cubicBezTo>
                  <a:cubicBezTo>
                    <a:pt x="239" y="118"/>
                    <a:pt x="246" y="126"/>
                    <a:pt x="256" y="126"/>
                  </a:cubicBezTo>
                  <a:cubicBezTo>
                    <a:pt x="265" y="126"/>
                    <a:pt x="273" y="118"/>
                    <a:pt x="273" y="108"/>
                  </a:cubicBezTo>
                  <a:close/>
                  <a:moveTo>
                    <a:pt x="268" y="55"/>
                  </a:moveTo>
                  <a:cubicBezTo>
                    <a:pt x="268" y="49"/>
                    <a:pt x="263" y="43"/>
                    <a:pt x="256" y="43"/>
                  </a:cubicBezTo>
                  <a:cubicBezTo>
                    <a:pt x="249" y="43"/>
                    <a:pt x="244" y="49"/>
                    <a:pt x="244" y="55"/>
                  </a:cubicBezTo>
                  <a:cubicBezTo>
                    <a:pt x="244" y="62"/>
                    <a:pt x="249" y="67"/>
                    <a:pt x="256" y="67"/>
                  </a:cubicBezTo>
                  <a:cubicBezTo>
                    <a:pt x="263" y="67"/>
                    <a:pt x="268" y="62"/>
                    <a:pt x="268" y="55"/>
                  </a:cubicBezTo>
                  <a:close/>
                  <a:moveTo>
                    <a:pt x="264" y="8"/>
                  </a:moveTo>
                  <a:cubicBezTo>
                    <a:pt x="264" y="4"/>
                    <a:pt x="260" y="0"/>
                    <a:pt x="256" y="0"/>
                  </a:cubicBezTo>
                  <a:cubicBezTo>
                    <a:pt x="252" y="0"/>
                    <a:pt x="248" y="4"/>
                    <a:pt x="248" y="8"/>
                  </a:cubicBezTo>
                  <a:cubicBezTo>
                    <a:pt x="248" y="13"/>
                    <a:pt x="252" y="16"/>
                    <a:pt x="256" y="16"/>
                  </a:cubicBezTo>
                  <a:cubicBezTo>
                    <a:pt x="260" y="16"/>
                    <a:pt x="264" y="13"/>
                    <a:pt x="264" y="8"/>
                  </a:cubicBezTo>
                  <a:close/>
                  <a:moveTo>
                    <a:pt x="363" y="256"/>
                  </a:moveTo>
                  <a:cubicBezTo>
                    <a:pt x="363" y="243"/>
                    <a:pt x="352" y="232"/>
                    <a:pt x="338" y="232"/>
                  </a:cubicBezTo>
                  <a:cubicBezTo>
                    <a:pt x="325" y="232"/>
                    <a:pt x="314" y="243"/>
                    <a:pt x="314" y="256"/>
                  </a:cubicBezTo>
                  <a:cubicBezTo>
                    <a:pt x="314" y="270"/>
                    <a:pt x="325" y="281"/>
                    <a:pt x="338" y="281"/>
                  </a:cubicBezTo>
                  <a:cubicBezTo>
                    <a:pt x="352" y="281"/>
                    <a:pt x="363" y="270"/>
                    <a:pt x="363" y="256"/>
                  </a:cubicBezTo>
                  <a:close/>
                  <a:moveTo>
                    <a:pt x="421" y="256"/>
                  </a:moveTo>
                  <a:cubicBezTo>
                    <a:pt x="421" y="247"/>
                    <a:pt x="413" y="239"/>
                    <a:pt x="404" y="239"/>
                  </a:cubicBezTo>
                  <a:cubicBezTo>
                    <a:pt x="394" y="239"/>
                    <a:pt x="387" y="247"/>
                    <a:pt x="387" y="256"/>
                  </a:cubicBezTo>
                  <a:cubicBezTo>
                    <a:pt x="387" y="266"/>
                    <a:pt x="394" y="274"/>
                    <a:pt x="404" y="274"/>
                  </a:cubicBezTo>
                  <a:cubicBezTo>
                    <a:pt x="413" y="274"/>
                    <a:pt x="421" y="266"/>
                    <a:pt x="421" y="256"/>
                  </a:cubicBezTo>
                  <a:close/>
                  <a:moveTo>
                    <a:pt x="469" y="256"/>
                  </a:moveTo>
                  <a:cubicBezTo>
                    <a:pt x="469" y="250"/>
                    <a:pt x="464" y="244"/>
                    <a:pt x="457" y="244"/>
                  </a:cubicBezTo>
                  <a:cubicBezTo>
                    <a:pt x="451" y="244"/>
                    <a:pt x="445" y="250"/>
                    <a:pt x="445" y="256"/>
                  </a:cubicBezTo>
                  <a:cubicBezTo>
                    <a:pt x="445" y="263"/>
                    <a:pt x="451" y="268"/>
                    <a:pt x="457" y="268"/>
                  </a:cubicBezTo>
                  <a:cubicBezTo>
                    <a:pt x="464" y="268"/>
                    <a:pt x="469" y="263"/>
                    <a:pt x="469" y="256"/>
                  </a:cubicBezTo>
                  <a:close/>
                  <a:moveTo>
                    <a:pt x="512" y="256"/>
                  </a:moveTo>
                  <a:cubicBezTo>
                    <a:pt x="512" y="252"/>
                    <a:pt x="508" y="248"/>
                    <a:pt x="504" y="248"/>
                  </a:cubicBezTo>
                  <a:cubicBezTo>
                    <a:pt x="500" y="248"/>
                    <a:pt x="496" y="252"/>
                    <a:pt x="496" y="256"/>
                  </a:cubicBezTo>
                  <a:cubicBezTo>
                    <a:pt x="496" y="261"/>
                    <a:pt x="500" y="264"/>
                    <a:pt x="504" y="264"/>
                  </a:cubicBezTo>
                  <a:cubicBezTo>
                    <a:pt x="508" y="264"/>
                    <a:pt x="512" y="261"/>
                    <a:pt x="512" y="256"/>
                  </a:cubicBezTo>
                  <a:close/>
                  <a:moveTo>
                    <a:pt x="280" y="339"/>
                  </a:moveTo>
                  <a:cubicBezTo>
                    <a:pt x="280" y="325"/>
                    <a:pt x="269" y="314"/>
                    <a:pt x="256" y="314"/>
                  </a:cubicBezTo>
                  <a:cubicBezTo>
                    <a:pt x="243" y="314"/>
                    <a:pt x="232" y="325"/>
                    <a:pt x="232" y="339"/>
                  </a:cubicBezTo>
                  <a:cubicBezTo>
                    <a:pt x="232" y="352"/>
                    <a:pt x="243" y="363"/>
                    <a:pt x="256" y="363"/>
                  </a:cubicBezTo>
                  <a:cubicBezTo>
                    <a:pt x="269" y="363"/>
                    <a:pt x="280" y="352"/>
                    <a:pt x="280" y="339"/>
                  </a:cubicBezTo>
                  <a:close/>
                  <a:moveTo>
                    <a:pt x="273" y="404"/>
                  </a:moveTo>
                  <a:cubicBezTo>
                    <a:pt x="273" y="395"/>
                    <a:pt x="265" y="387"/>
                    <a:pt x="256" y="387"/>
                  </a:cubicBezTo>
                  <a:cubicBezTo>
                    <a:pt x="246" y="387"/>
                    <a:pt x="239" y="395"/>
                    <a:pt x="239" y="404"/>
                  </a:cubicBezTo>
                  <a:cubicBezTo>
                    <a:pt x="239" y="414"/>
                    <a:pt x="246" y="421"/>
                    <a:pt x="256" y="421"/>
                  </a:cubicBezTo>
                  <a:cubicBezTo>
                    <a:pt x="265" y="421"/>
                    <a:pt x="273" y="414"/>
                    <a:pt x="273" y="404"/>
                  </a:cubicBezTo>
                  <a:close/>
                  <a:moveTo>
                    <a:pt x="268" y="457"/>
                  </a:moveTo>
                  <a:cubicBezTo>
                    <a:pt x="268" y="451"/>
                    <a:pt x="263" y="446"/>
                    <a:pt x="256" y="446"/>
                  </a:cubicBezTo>
                  <a:cubicBezTo>
                    <a:pt x="249" y="446"/>
                    <a:pt x="244" y="451"/>
                    <a:pt x="244" y="457"/>
                  </a:cubicBezTo>
                  <a:cubicBezTo>
                    <a:pt x="244" y="464"/>
                    <a:pt x="249" y="469"/>
                    <a:pt x="256" y="469"/>
                  </a:cubicBezTo>
                  <a:cubicBezTo>
                    <a:pt x="263" y="469"/>
                    <a:pt x="268" y="464"/>
                    <a:pt x="268" y="457"/>
                  </a:cubicBezTo>
                  <a:close/>
                  <a:moveTo>
                    <a:pt x="264" y="504"/>
                  </a:moveTo>
                  <a:cubicBezTo>
                    <a:pt x="264" y="500"/>
                    <a:pt x="260" y="496"/>
                    <a:pt x="256" y="496"/>
                  </a:cubicBezTo>
                  <a:cubicBezTo>
                    <a:pt x="252" y="496"/>
                    <a:pt x="248" y="500"/>
                    <a:pt x="248" y="504"/>
                  </a:cubicBezTo>
                  <a:cubicBezTo>
                    <a:pt x="248" y="509"/>
                    <a:pt x="252" y="512"/>
                    <a:pt x="256" y="512"/>
                  </a:cubicBezTo>
                  <a:cubicBezTo>
                    <a:pt x="260" y="512"/>
                    <a:pt x="264" y="509"/>
                    <a:pt x="264" y="504"/>
                  </a:cubicBezTo>
                  <a:close/>
                  <a:moveTo>
                    <a:pt x="198" y="256"/>
                  </a:moveTo>
                  <a:cubicBezTo>
                    <a:pt x="198" y="243"/>
                    <a:pt x="187" y="232"/>
                    <a:pt x="174" y="232"/>
                  </a:cubicBezTo>
                  <a:cubicBezTo>
                    <a:pt x="160" y="232"/>
                    <a:pt x="149" y="243"/>
                    <a:pt x="149" y="256"/>
                  </a:cubicBezTo>
                  <a:cubicBezTo>
                    <a:pt x="149" y="270"/>
                    <a:pt x="160" y="281"/>
                    <a:pt x="174" y="281"/>
                  </a:cubicBezTo>
                  <a:cubicBezTo>
                    <a:pt x="187" y="281"/>
                    <a:pt x="198" y="270"/>
                    <a:pt x="198" y="256"/>
                  </a:cubicBezTo>
                  <a:close/>
                  <a:moveTo>
                    <a:pt x="126" y="256"/>
                  </a:moveTo>
                  <a:cubicBezTo>
                    <a:pt x="126" y="247"/>
                    <a:pt x="118" y="239"/>
                    <a:pt x="108" y="239"/>
                  </a:cubicBezTo>
                  <a:cubicBezTo>
                    <a:pt x="99" y="239"/>
                    <a:pt x="91" y="247"/>
                    <a:pt x="91" y="256"/>
                  </a:cubicBezTo>
                  <a:cubicBezTo>
                    <a:pt x="91" y="266"/>
                    <a:pt x="99" y="274"/>
                    <a:pt x="108" y="274"/>
                  </a:cubicBezTo>
                  <a:cubicBezTo>
                    <a:pt x="118" y="274"/>
                    <a:pt x="126" y="266"/>
                    <a:pt x="126" y="256"/>
                  </a:cubicBezTo>
                  <a:close/>
                  <a:moveTo>
                    <a:pt x="67" y="256"/>
                  </a:moveTo>
                  <a:cubicBezTo>
                    <a:pt x="67" y="250"/>
                    <a:pt x="62" y="244"/>
                    <a:pt x="55" y="244"/>
                  </a:cubicBezTo>
                  <a:cubicBezTo>
                    <a:pt x="48" y="244"/>
                    <a:pt x="43" y="250"/>
                    <a:pt x="43" y="256"/>
                  </a:cubicBezTo>
                  <a:cubicBezTo>
                    <a:pt x="43" y="263"/>
                    <a:pt x="48" y="268"/>
                    <a:pt x="55" y="268"/>
                  </a:cubicBezTo>
                  <a:cubicBezTo>
                    <a:pt x="62" y="268"/>
                    <a:pt x="67" y="263"/>
                    <a:pt x="67" y="256"/>
                  </a:cubicBezTo>
                  <a:close/>
                  <a:moveTo>
                    <a:pt x="16" y="256"/>
                  </a:moveTo>
                  <a:cubicBezTo>
                    <a:pt x="16" y="252"/>
                    <a:pt x="12" y="248"/>
                    <a:pt x="8" y="248"/>
                  </a:cubicBezTo>
                  <a:cubicBezTo>
                    <a:pt x="4" y="248"/>
                    <a:pt x="0" y="252"/>
                    <a:pt x="0" y="256"/>
                  </a:cubicBezTo>
                  <a:cubicBezTo>
                    <a:pt x="0" y="261"/>
                    <a:pt x="4" y="264"/>
                    <a:pt x="8" y="264"/>
                  </a:cubicBezTo>
                  <a:cubicBezTo>
                    <a:pt x="12" y="264"/>
                    <a:pt x="16" y="261"/>
                    <a:pt x="16" y="256"/>
                  </a:cubicBezTo>
                  <a:close/>
                  <a:moveTo>
                    <a:pt x="331" y="215"/>
                  </a:moveTo>
                  <a:cubicBezTo>
                    <a:pt x="336" y="211"/>
                    <a:pt x="338" y="205"/>
                    <a:pt x="338" y="198"/>
                  </a:cubicBezTo>
                  <a:cubicBezTo>
                    <a:pt x="338" y="192"/>
                    <a:pt x="336" y="186"/>
                    <a:pt x="331" y="181"/>
                  </a:cubicBezTo>
                  <a:cubicBezTo>
                    <a:pt x="327" y="176"/>
                    <a:pt x="321" y="174"/>
                    <a:pt x="314" y="174"/>
                  </a:cubicBezTo>
                  <a:cubicBezTo>
                    <a:pt x="308" y="174"/>
                    <a:pt x="301" y="176"/>
                    <a:pt x="297" y="181"/>
                  </a:cubicBezTo>
                  <a:cubicBezTo>
                    <a:pt x="292" y="186"/>
                    <a:pt x="290" y="192"/>
                    <a:pt x="290" y="198"/>
                  </a:cubicBezTo>
                  <a:cubicBezTo>
                    <a:pt x="290" y="205"/>
                    <a:pt x="292" y="211"/>
                    <a:pt x="297" y="215"/>
                  </a:cubicBezTo>
                  <a:cubicBezTo>
                    <a:pt x="301" y="220"/>
                    <a:pt x="308" y="223"/>
                    <a:pt x="314" y="223"/>
                  </a:cubicBezTo>
                  <a:cubicBezTo>
                    <a:pt x="321" y="223"/>
                    <a:pt x="327" y="220"/>
                    <a:pt x="331" y="215"/>
                  </a:cubicBezTo>
                  <a:close/>
                  <a:moveTo>
                    <a:pt x="373" y="164"/>
                  </a:moveTo>
                  <a:cubicBezTo>
                    <a:pt x="379" y="157"/>
                    <a:pt x="379" y="146"/>
                    <a:pt x="373" y="140"/>
                  </a:cubicBezTo>
                  <a:cubicBezTo>
                    <a:pt x="369" y="136"/>
                    <a:pt x="365" y="135"/>
                    <a:pt x="360" y="135"/>
                  </a:cubicBezTo>
                  <a:cubicBezTo>
                    <a:pt x="356" y="135"/>
                    <a:pt x="351" y="136"/>
                    <a:pt x="348" y="140"/>
                  </a:cubicBezTo>
                  <a:cubicBezTo>
                    <a:pt x="345" y="143"/>
                    <a:pt x="343" y="147"/>
                    <a:pt x="343" y="152"/>
                  </a:cubicBezTo>
                  <a:cubicBezTo>
                    <a:pt x="343" y="156"/>
                    <a:pt x="345" y="161"/>
                    <a:pt x="348" y="164"/>
                  </a:cubicBezTo>
                  <a:cubicBezTo>
                    <a:pt x="351" y="167"/>
                    <a:pt x="356" y="169"/>
                    <a:pt x="360" y="169"/>
                  </a:cubicBezTo>
                  <a:cubicBezTo>
                    <a:pt x="365" y="169"/>
                    <a:pt x="369" y="167"/>
                    <a:pt x="373" y="164"/>
                  </a:cubicBezTo>
                  <a:close/>
                  <a:moveTo>
                    <a:pt x="407" y="123"/>
                  </a:moveTo>
                  <a:cubicBezTo>
                    <a:pt x="409" y="120"/>
                    <a:pt x="410" y="117"/>
                    <a:pt x="410" y="114"/>
                  </a:cubicBezTo>
                  <a:cubicBezTo>
                    <a:pt x="410" y="111"/>
                    <a:pt x="409" y="108"/>
                    <a:pt x="407" y="106"/>
                  </a:cubicBezTo>
                  <a:cubicBezTo>
                    <a:pt x="404" y="103"/>
                    <a:pt x="401" y="102"/>
                    <a:pt x="398" y="102"/>
                  </a:cubicBezTo>
                  <a:cubicBezTo>
                    <a:pt x="395" y="102"/>
                    <a:pt x="392" y="103"/>
                    <a:pt x="390" y="106"/>
                  </a:cubicBezTo>
                  <a:cubicBezTo>
                    <a:pt x="387" y="108"/>
                    <a:pt x="386" y="111"/>
                    <a:pt x="386" y="114"/>
                  </a:cubicBezTo>
                  <a:cubicBezTo>
                    <a:pt x="386" y="117"/>
                    <a:pt x="387" y="120"/>
                    <a:pt x="390" y="123"/>
                  </a:cubicBezTo>
                  <a:cubicBezTo>
                    <a:pt x="392" y="125"/>
                    <a:pt x="395" y="126"/>
                    <a:pt x="398" y="126"/>
                  </a:cubicBezTo>
                  <a:cubicBezTo>
                    <a:pt x="401" y="126"/>
                    <a:pt x="404" y="125"/>
                    <a:pt x="407" y="123"/>
                  </a:cubicBezTo>
                  <a:close/>
                  <a:moveTo>
                    <a:pt x="437" y="87"/>
                  </a:moveTo>
                  <a:cubicBezTo>
                    <a:pt x="440" y="84"/>
                    <a:pt x="440" y="79"/>
                    <a:pt x="437" y="75"/>
                  </a:cubicBezTo>
                  <a:cubicBezTo>
                    <a:pt x="434" y="72"/>
                    <a:pt x="429" y="72"/>
                    <a:pt x="426" y="75"/>
                  </a:cubicBezTo>
                  <a:cubicBezTo>
                    <a:pt x="423" y="79"/>
                    <a:pt x="423" y="84"/>
                    <a:pt x="426" y="87"/>
                  </a:cubicBezTo>
                  <a:cubicBezTo>
                    <a:pt x="427" y="88"/>
                    <a:pt x="429" y="89"/>
                    <a:pt x="431" y="89"/>
                  </a:cubicBezTo>
                  <a:cubicBezTo>
                    <a:pt x="433" y="89"/>
                    <a:pt x="435" y="88"/>
                    <a:pt x="437" y="87"/>
                  </a:cubicBezTo>
                  <a:close/>
                  <a:moveTo>
                    <a:pt x="331" y="332"/>
                  </a:moveTo>
                  <a:cubicBezTo>
                    <a:pt x="341" y="322"/>
                    <a:pt x="341" y="307"/>
                    <a:pt x="331" y="297"/>
                  </a:cubicBezTo>
                  <a:cubicBezTo>
                    <a:pt x="327" y="293"/>
                    <a:pt x="321" y="290"/>
                    <a:pt x="314" y="290"/>
                  </a:cubicBezTo>
                  <a:cubicBezTo>
                    <a:pt x="308" y="290"/>
                    <a:pt x="302" y="293"/>
                    <a:pt x="297" y="297"/>
                  </a:cubicBezTo>
                  <a:cubicBezTo>
                    <a:pt x="287" y="307"/>
                    <a:pt x="287" y="322"/>
                    <a:pt x="297" y="332"/>
                  </a:cubicBezTo>
                  <a:cubicBezTo>
                    <a:pt x="302" y="336"/>
                    <a:pt x="308" y="339"/>
                    <a:pt x="314" y="339"/>
                  </a:cubicBezTo>
                  <a:cubicBezTo>
                    <a:pt x="321" y="339"/>
                    <a:pt x="327" y="336"/>
                    <a:pt x="331" y="332"/>
                  </a:cubicBezTo>
                  <a:close/>
                  <a:moveTo>
                    <a:pt x="373" y="373"/>
                  </a:moveTo>
                  <a:cubicBezTo>
                    <a:pt x="379" y="366"/>
                    <a:pt x="379" y="355"/>
                    <a:pt x="373" y="349"/>
                  </a:cubicBezTo>
                  <a:cubicBezTo>
                    <a:pt x="369" y="346"/>
                    <a:pt x="365" y="344"/>
                    <a:pt x="360" y="344"/>
                  </a:cubicBezTo>
                  <a:cubicBezTo>
                    <a:pt x="356" y="344"/>
                    <a:pt x="352" y="346"/>
                    <a:pt x="348" y="349"/>
                  </a:cubicBezTo>
                  <a:cubicBezTo>
                    <a:pt x="345" y="352"/>
                    <a:pt x="343" y="356"/>
                    <a:pt x="343" y="361"/>
                  </a:cubicBezTo>
                  <a:cubicBezTo>
                    <a:pt x="343" y="366"/>
                    <a:pt x="345" y="370"/>
                    <a:pt x="348" y="373"/>
                  </a:cubicBezTo>
                  <a:cubicBezTo>
                    <a:pt x="352" y="376"/>
                    <a:pt x="356" y="378"/>
                    <a:pt x="360" y="378"/>
                  </a:cubicBezTo>
                  <a:cubicBezTo>
                    <a:pt x="365" y="378"/>
                    <a:pt x="369" y="376"/>
                    <a:pt x="373" y="373"/>
                  </a:cubicBezTo>
                  <a:close/>
                  <a:moveTo>
                    <a:pt x="407" y="407"/>
                  </a:moveTo>
                  <a:cubicBezTo>
                    <a:pt x="409" y="405"/>
                    <a:pt x="410" y="402"/>
                    <a:pt x="410" y="399"/>
                  </a:cubicBezTo>
                  <a:cubicBezTo>
                    <a:pt x="410" y="395"/>
                    <a:pt x="409" y="392"/>
                    <a:pt x="407" y="390"/>
                  </a:cubicBezTo>
                  <a:cubicBezTo>
                    <a:pt x="404" y="388"/>
                    <a:pt x="401" y="387"/>
                    <a:pt x="398" y="387"/>
                  </a:cubicBezTo>
                  <a:cubicBezTo>
                    <a:pt x="395" y="387"/>
                    <a:pt x="392" y="388"/>
                    <a:pt x="390" y="390"/>
                  </a:cubicBezTo>
                  <a:cubicBezTo>
                    <a:pt x="388" y="392"/>
                    <a:pt x="386" y="395"/>
                    <a:pt x="386" y="399"/>
                  </a:cubicBezTo>
                  <a:cubicBezTo>
                    <a:pt x="386" y="402"/>
                    <a:pt x="387" y="405"/>
                    <a:pt x="390" y="407"/>
                  </a:cubicBezTo>
                  <a:cubicBezTo>
                    <a:pt x="392" y="409"/>
                    <a:pt x="395" y="411"/>
                    <a:pt x="398" y="411"/>
                  </a:cubicBezTo>
                  <a:cubicBezTo>
                    <a:pt x="401" y="411"/>
                    <a:pt x="404" y="409"/>
                    <a:pt x="407" y="407"/>
                  </a:cubicBezTo>
                  <a:close/>
                  <a:moveTo>
                    <a:pt x="437" y="437"/>
                  </a:moveTo>
                  <a:cubicBezTo>
                    <a:pt x="439" y="436"/>
                    <a:pt x="439" y="434"/>
                    <a:pt x="439" y="432"/>
                  </a:cubicBezTo>
                  <a:cubicBezTo>
                    <a:pt x="439" y="430"/>
                    <a:pt x="438" y="428"/>
                    <a:pt x="437" y="426"/>
                  </a:cubicBezTo>
                  <a:cubicBezTo>
                    <a:pt x="434" y="423"/>
                    <a:pt x="429" y="423"/>
                    <a:pt x="426" y="426"/>
                  </a:cubicBezTo>
                  <a:cubicBezTo>
                    <a:pt x="424" y="428"/>
                    <a:pt x="423" y="430"/>
                    <a:pt x="423" y="432"/>
                  </a:cubicBezTo>
                  <a:cubicBezTo>
                    <a:pt x="423" y="434"/>
                    <a:pt x="424" y="436"/>
                    <a:pt x="426" y="437"/>
                  </a:cubicBezTo>
                  <a:cubicBezTo>
                    <a:pt x="427" y="439"/>
                    <a:pt x="429" y="440"/>
                    <a:pt x="431" y="440"/>
                  </a:cubicBezTo>
                  <a:cubicBezTo>
                    <a:pt x="433" y="440"/>
                    <a:pt x="435" y="439"/>
                    <a:pt x="437" y="437"/>
                  </a:cubicBezTo>
                  <a:close/>
                  <a:moveTo>
                    <a:pt x="215" y="332"/>
                  </a:moveTo>
                  <a:cubicBezTo>
                    <a:pt x="224" y="322"/>
                    <a:pt x="224" y="307"/>
                    <a:pt x="215" y="297"/>
                  </a:cubicBezTo>
                  <a:cubicBezTo>
                    <a:pt x="210" y="293"/>
                    <a:pt x="204" y="290"/>
                    <a:pt x="198" y="290"/>
                  </a:cubicBezTo>
                  <a:cubicBezTo>
                    <a:pt x="191" y="290"/>
                    <a:pt x="185" y="293"/>
                    <a:pt x="181" y="297"/>
                  </a:cubicBezTo>
                  <a:cubicBezTo>
                    <a:pt x="176" y="302"/>
                    <a:pt x="173" y="308"/>
                    <a:pt x="173" y="314"/>
                  </a:cubicBezTo>
                  <a:cubicBezTo>
                    <a:pt x="173" y="321"/>
                    <a:pt x="176" y="327"/>
                    <a:pt x="181" y="332"/>
                  </a:cubicBezTo>
                  <a:cubicBezTo>
                    <a:pt x="185" y="336"/>
                    <a:pt x="191" y="339"/>
                    <a:pt x="198" y="339"/>
                  </a:cubicBezTo>
                  <a:cubicBezTo>
                    <a:pt x="204" y="339"/>
                    <a:pt x="210" y="336"/>
                    <a:pt x="215" y="332"/>
                  </a:cubicBezTo>
                  <a:close/>
                  <a:moveTo>
                    <a:pt x="164" y="373"/>
                  </a:moveTo>
                  <a:cubicBezTo>
                    <a:pt x="167" y="370"/>
                    <a:pt x="169" y="365"/>
                    <a:pt x="169" y="361"/>
                  </a:cubicBezTo>
                  <a:cubicBezTo>
                    <a:pt x="169" y="356"/>
                    <a:pt x="167" y="352"/>
                    <a:pt x="164" y="349"/>
                  </a:cubicBezTo>
                  <a:cubicBezTo>
                    <a:pt x="160" y="345"/>
                    <a:pt x="156" y="344"/>
                    <a:pt x="151" y="344"/>
                  </a:cubicBezTo>
                  <a:cubicBezTo>
                    <a:pt x="147" y="344"/>
                    <a:pt x="142" y="345"/>
                    <a:pt x="139" y="349"/>
                  </a:cubicBezTo>
                  <a:cubicBezTo>
                    <a:pt x="132" y="355"/>
                    <a:pt x="132" y="366"/>
                    <a:pt x="139" y="373"/>
                  </a:cubicBezTo>
                  <a:cubicBezTo>
                    <a:pt x="142" y="376"/>
                    <a:pt x="147" y="378"/>
                    <a:pt x="151" y="378"/>
                  </a:cubicBezTo>
                  <a:cubicBezTo>
                    <a:pt x="156" y="378"/>
                    <a:pt x="160" y="376"/>
                    <a:pt x="164" y="373"/>
                  </a:cubicBezTo>
                  <a:close/>
                  <a:moveTo>
                    <a:pt x="122" y="407"/>
                  </a:moveTo>
                  <a:cubicBezTo>
                    <a:pt x="124" y="405"/>
                    <a:pt x="126" y="402"/>
                    <a:pt x="126" y="399"/>
                  </a:cubicBezTo>
                  <a:cubicBezTo>
                    <a:pt x="126" y="395"/>
                    <a:pt x="124" y="392"/>
                    <a:pt x="122" y="390"/>
                  </a:cubicBezTo>
                  <a:cubicBezTo>
                    <a:pt x="120" y="388"/>
                    <a:pt x="117" y="387"/>
                    <a:pt x="114" y="387"/>
                  </a:cubicBezTo>
                  <a:cubicBezTo>
                    <a:pt x="110" y="387"/>
                    <a:pt x="107" y="388"/>
                    <a:pt x="105" y="390"/>
                  </a:cubicBezTo>
                  <a:cubicBezTo>
                    <a:pt x="103" y="392"/>
                    <a:pt x="102" y="395"/>
                    <a:pt x="102" y="399"/>
                  </a:cubicBezTo>
                  <a:cubicBezTo>
                    <a:pt x="102" y="402"/>
                    <a:pt x="103" y="405"/>
                    <a:pt x="105" y="407"/>
                  </a:cubicBezTo>
                  <a:cubicBezTo>
                    <a:pt x="107" y="409"/>
                    <a:pt x="110" y="411"/>
                    <a:pt x="114" y="411"/>
                  </a:cubicBezTo>
                  <a:cubicBezTo>
                    <a:pt x="117" y="411"/>
                    <a:pt x="120" y="409"/>
                    <a:pt x="122" y="407"/>
                  </a:cubicBezTo>
                  <a:close/>
                  <a:moveTo>
                    <a:pt x="86" y="437"/>
                  </a:moveTo>
                  <a:cubicBezTo>
                    <a:pt x="88" y="436"/>
                    <a:pt x="88" y="434"/>
                    <a:pt x="88" y="432"/>
                  </a:cubicBezTo>
                  <a:cubicBezTo>
                    <a:pt x="88" y="430"/>
                    <a:pt x="88" y="428"/>
                    <a:pt x="86" y="426"/>
                  </a:cubicBezTo>
                  <a:cubicBezTo>
                    <a:pt x="83" y="423"/>
                    <a:pt x="78" y="423"/>
                    <a:pt x="75" y="426"/>
                  </a:cubicBezTo>
                  <a:cubicBezTo>
                    <a:pt x="72" y="429"/>
                    <a:pt x="72" y="434"/>
                    <a:pt x="75" y="437"/>
                  </a:cubicBezTo>
                  <a:cubicBezTo>
                    <a:pt x="76" y="439"/>
                    <a:pt x="78" y="440"/>
                    <a:pt x="81" y="440"/>
                  </a:cubicBezTo>
                  <a:cubicBezTo>
                    <a:pt x="83" y="440"/>
                    <a:pt x="85" y="439"/>
                    <a:pt x="86" y="437"/>
                  </a:cubicBezTo>
                  <a:close/>
                  <a:moveTo>
                    <a:pt x="215" y="216"/>
                  </a:moveTo>
                  <a:cubicBezTo>
                    <a:pt x="225" y="206"/>
                    <a:pt x="225" y="191"/>
                    <a:pt x="215" y="181"/>
                  </a:cubicBezTo>
                  <a:cubicBezTo>
                    <a:pt x="210" y="176"/>
                    <a:pt x="204" y="174"/>
                    <a:pt x="198" y="174"/>
                  </a:cubicBezTo>
                  <a:cubicBezTo>
                    <a:pt x="191" y="174"/>
                    <a:pt x="185" y="176"/>
                    <a:pt x="181" y="181"/>
                  </a:cubicBezTo>
                  <a:cubicBezTo>
                    <a:pt x="176" y="186"/>
                    <a:pt x="174" y="192"/>
                    <a:pt x="174" y="198"/>
                  </a:cubicBezTo>
                  <a:cubicBezTo>
                    <a:pt x="174" y="205"/>
                    <a:pt x="176" y="211"/>
                    <a:pt x="181" y="216"/>
                  </a:cubicBezTo>
                  <a:cubicBezTo>
                    <a:pt x="185" y="220"/>
                    <a:pt x="191" y="223"/>
                    <a:pt x="198" y="223"/>
                  </a:cubicBezTo>
                  <a:cubicBezTo>
                    <a:pt x="204" y="223"/>
                    <a:pt x="210" y="220"/>
                    <a:pt x="215" y="216"/>
                  </a:cubicBezTo>
                  <a:close/>
                  <a:moveTo>
                    <a:pt x="164" y="164"/>
                  </a:moveTo>
                  <a:cubicBezTo>
                    <a:pt x="167" y="161"/>
                    <a:pt x="169" y="157"/>
                    <a:pt x="169" y="152"/>
                  </a:cubicBezTo>
                  <a:cubicBezTo>
                    <a:pt x="169" y="147"/>
                    <a:pt x="167" y="143"/>
                    <a:pt x="164" y="140"/>
                  </a:cubicBezTo>
                  <a:cubicBezTo>
                    <a:pt x="160" y="137"/>
                    <a:pt x="156" y="135"/>
                    <a:pt x="151" y="135"/>
                  </a:cubicBezTo>
                  <a:cubicBezTo>
                    <a:pt x="147" y="135"/>
                    <a:pt x="143" y="137"/>
                    <a:pt x="139" y="140"/>
                  </a:cubicBezTo>
                  <a:cubicBezTo>
                    <a:pt x="136" y="143"/>
                    <a:pt x="134" y="147"/>
                    <a:pt x="134" y="152"/>
                  </a:cubicBezTo>
                  <a:cubicBezTo>
                    <a:pt x="134" y="157"/>
                    <a:pt x="136" y="161"/>
                    <a:pt x="139" y="164"/>
                  </a:cubicBezTo>
                  <a:cubicBezTo>
                    <a:pt x="143" y="167"/>
                    <a:pt x="147" y="169"/>
                    <a:pt x="151" y="169"/>
                  </a:cubicBezTo>
                  <a:cubicBezTo>
                    <a:pt x="156" y="169"/>
                    <a:pt x="160" y="167"/>
                    <a:pt x="164" y="164"/>
                  </a:cubicBezTo>
                  <a:close/>
                  <a:moveTo>
                    <a:pt x="122" y="123"/>
                  </a:moveTo>
                  <a:cubicBezTo>
                    <a:pt x="125" y="120"/>
                    <a:pt x="126" y="117"/>
                    <a:pt x="126" y="114"/>
                  </a:cubicBezTo>
                  <a:cubicBezTo>
                    <a:pt x="126" y="111"/>
                    <a:pt x="124" y="108"/>
                    <a:pt x="122" y="106"/>
                  </a:cubicBezTo>
                  <a:cubicBezTo>
                    <a:pt x="120" y="104"/>
                    <a:pt x="117" y="102"/>
                    <a:pt x="114" y="102"/>
                  </a:cubicBezTo>
                  <a:cubicBezTo>
                    <a:pt x="111" y="102"/>
                    <a:pt x="108" y="104"/>
                    <a:pt x="105" y="106"/>
                  </a:cubicBezTo>
                  <a:cubicBezTo>
                    <a:pt x="101" y="110"/>
                    <a:pt x="101" y="118"/>
                    <a:pt x="105" y="123"/>
                  </a:cubicBezTo>
                  <a:cubicBezTo>
                    <a:pt x="108" y="125"/>
                    <a:pt x="111" y="126"/>
                    <a:pt x="114" y="126"/>
                  </a:cubicBezTo>
                  <a:cubicBezTo>
                    <a:pt x="117" y="126"/>
                    <a:pt x="120" y="125"/>
                    <a:pt x="122" y="123"/>
                  </a:cubicBezTo>
                  <a:close/>
                  <a:moveTo>
                    <a:pt x="86" y="87"/>
                  </a:moveTo>
                  <a:cubicBezTo>
                    <a:pt x="88" y="85"/>
                    <a:pt x="89" y="83"/>
                    <a:pt x="89" y="81"/>
                  </a:cubicBezTo>
                  <a:cubicBezTo>
                    <a:pt x="89" y="79"/>
                    <a:pt x="88" y="77"/>
                    <a:pt x="86" y="75"/>
                  </a:cubicBezTo>
                  <a:cubicBezTo>
                    <a:pt x="83" y="72"/>
                    <a:pt x="78" y="72"/>
                    <a:pt x="75" y="76"/>
                  </a:cubicBezTo>
                  <a:cubicBezTo>
                    <a:pt x="72" y="79"/>
                    <a:pt x="72" y="84"/>
                    <a:pt x="75" y="87"/>
                  </a:cubicBezTo>
                  <a:cubicBezTo>
                    <a:pt x="77" y="88"/>
                    <a:pt x="79" y="89"/>
                    <a:pt x="81" y="89"/>
                  </a:cubicBezTo>
                  <a:cubicBezTo>
                    <a:pt x="83" y="89"/>
                    <a:pt x="85" y="88"/>
                    <a:pt x="86" y="87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chemeClr val="tx1">
                  <a:lumMod val="40000"/>
                  <a:lumOff val="60000"/>
                </a:schemeClr>
              </a:solidFill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37" name="Freeform 13"/>
            <p:cNvSpPr>
              <a:spLocks noEditPoints="1"/>
            </p:cNvSpPr>
            <p:nvPr/>
          </p:nvSpPr>
          <p:spPr bwMode="auto">
            <a:xfrm>
              <a:off x="7128" y="1493"/>
              <a:ext cx="745" cy="96"/>
            </a:xfrm>
            <a:custGeom>
              <a:avLst/>
              <a:gdLst>
                <a:gd name="T0" fmla="*/ 20 w 693"/>
                <a:gd name="T1" fmla="*/ 85 h 86"/>
                <a:gd name="T2" fmla="*/ 48 w 693"/>
                <a:gd name="T3" fmla="*/ 0 h 86"/>
                <a:gd name="T4" fmla="*/ 60 w 693"/>
                <a:gd name="T5" fmla="*/ 35 h 86"/>
                <a:gd name="T6" fmla="*/ 47 w 693"/>
                <a:gd name="T7" fmla="*/ 34 h 86"/>
                <a:gd name="T8" fmla="*/ 71 w 693"/>
                <a:gd name="T9" fmla="*/ 25 h 86"/>
                <a:gd name="T10" fmla="*/ 112 w 693"/>
                <a:gd name="T11" fmla="*/ 78 h 86"/>
                <a:gd name="T12" fmla="*/ 88 w 693"/>
                <a:gd name="T13" fmla="*/ 26 h 86"/>
                <a:gd name="T14" fmla="*/ 112 w 693"/>
                <a:gd name="T15" fmla="*/ 67 h 86"/>
                <a:gd name="T16" fmla="*/ 158 w 693"/>
                <a:gd name="T17" fmla="*/ 42 h 86"/>
                <a:gd name="T18" fmla="*/ 149 w 693"/>
                <a:gd name="T19" fmla="*/ 51 h 86"/>
                <a:gd name="T20" fmla="*/ 148 w 693"/>
                <a:gd name="T21" fmla="*/ 86 h 86"/>
                <a:gd name="T22" fmla="*/ 148 w 693"/>
                <a:gd name="T23" fmla="*/ 81 h 86"/>
                <a:gd name="T24" fmla="*/ 134 w 693"/>
                <a:gd name="T25" fmla="*/ 50 h 86"/>
                <a:gd name="T26" fmla="*/ 157 w 693"/>
                <a:gd name="T27" fmla="*/ 26 h 86"/>
                <a:gd name="T28" fmla="*/ 192 w 693"/>
                <a:gd name="T29" fmla="*/ 86 h 86"/>
                <a:gd name="T30" fmla="*/ 171 w 693"/>
                <a:gd name="T31" fmla="*/ 26 h 86"/>
                <a:gd name="T32" fmla="*/ 187 w 693"/>
                <a:gd name="T33" fmla="*/ 26 h 86"/>
                <a:gd name="T34" fmla="*/ 187 w 693"/>
                <a:gd name="T35" fmla="*/ 75 h 86"/>
                <a:gd name="T36" fmla="*/ 247 w 693"/>
                <a:gd name="T37" fmla="*/ 58 h 86"/>
                <a:gd name="T38" fmla="*/ 246 w 693"/>
                <a:gd name="T39" fmla="*/ 67 h 86"/>
                <a:gd name="T40" fmla="*/ 205 w 693"/>
                <a:gd name="T41" fmla="*/ 55 h 86"/>
                <a:gd name="T42" fmla="*/ 239 w 693"/>
                <a:gd name="T43" fmla="*/ 53 h 86"/>
                <a:gd name="T44" fmla="*/ 239 w 693"/>
                <a:gd name="T45" fmla="*/ 53 h 86"/>
                <a:gd name="T46" fmla="*/ 257 w 693"/>
                <a:gd name="T47" fmla="*/ 57 h 86"/>
                <a:gd name="T48" fmla="*/ 298 w 693"/>
                <a:gd name="T49" fmla="*/ 0 h 86"/>
                <a:gd name="T50" fmla="*/ 290 w 693"/>
                <a:gd name="T51" fmla="*/ 55 h 86"/>
                <a:gd name="T52" fmla="*/ 264 w 693"/>
                <a:gd name="T53" fmla="*/ 57 h 86"/>
                <a:gd name="T54" fmla="*/ 389 w 693"/>
                <a:gd name="T55" fmla="*/ 85 h 86"/>
                <a:gd name="T56" fmla="*/ 334 w 693"/>
                <a:gd name="T57" fmla="*/ 85 h 86"/>
                <a:gd name="T58" fmla="*/ 381 w 693"/>
                <a:gd name="T59" fmla="*/ 56 h 86"/>
                <a:gd name="T60" fmla="*/ 443 w 693"/>
                <a:gd name="T61" fmla="*/ 85 h 86"/>
                <a:gd name="T62" fmla="*/ 416 w 693"/>
                <a:gd name="T63" fmla="*/ 35 h 86"/>
                <a:gd name="T64" fmla="*/ 405 w 693"/>
                <a:gd name="T65" fmla="*/ 26 h 86"/>
                <a:gd name="T66" fmla="*/ 443 w 693"/>
                <a:gd name="T67" fmla="*/ 43 h 86"/>
                <a:gd name="T68" fmla="*/ 462 w 693"/>
                <a:gd name="T69" fmla="*/ 39 h 86"/>
                <a:gd name="T70" fmla="*/ 490 w 693"/>
                <a:gd name="T71" fmla="*/ 71 h 86"/>
                <a:gd name="T72" fmla="*/ 454 w 693"/>
                <a:gd name="T73" fmla="*/ 68 h 86"/>
                <a:gd name="T74" fmla="*/ 480 w 693"/>
                <a:gd name="T75" fmla="*/ 65 h 86"/>
                <a:gd name="T76" fmla="*/ 459 w 693"/>
                <a:gd name="T77" fmla="*/ 29 h 86"/>
                <a:gd name="T78" fmla="*/ 481 w 693"/>
                <a:gd name="T79" fmla="*/ 42 h 86"/>
                <a:gd name="T80" fmla="*/ 533 w 693"/>
                <a:gd name="T81" fmla="*/ 33 h 86"/>
                <a:gd name="T82" fmla="*/ 502 w 693"/>
                <a:gd name="T83" fmla="*/ 26 h 86"/>
                <a:gd name="T84" fmla="*/ 551 w 693"/>
                <a:gd name="T85" fmla="*/ 78 h 86"/>
                <a:gd name="T86" fmla="*/ 583 w 693"/>
                <a:gd name="T87" fmla="*/ 58 h 86"/>
                <a:gd name="T88" fmla="*/ 611 w 693"/>
                <a:gd name="T89" fmla="*/ 81 h 86"/>
                <a:gd name="T90" fmla="*/ 597 w 693"/>
                <a:gd name="T91" fmla="*/ 25 h 86"/>
                <a:gd name="T92" fmla="*/ 597 w 693"/>
                <a:gd name="T93" fmla="*/ 31 h 86"/>
                <a:gd name="T94" fmla="*/ 653 w 693"/>
                <a:gd name="T95" fmla="*/ 33 h 86"/>
                <a:gd name="T96" fmla="*/ 637 w 693"/>
                <a:gd name="T97" fmla="*/ 85 h 86"/>
                <a:gd name="T98" fmla="*/ 635 w 693"/>
                <a:gd name="T99" fmla="*/ 26 h 86"/>
                <a:gd name="T100" fmla="*/ 685 w 693"/>
                <a:gd name="T101" fmla="*/ 42 h 86"/>
                <a:gd name="T102" fmla="*/ 676 w 693"/>
                <a:gd name="T103" fmla="*/ 51 h 86"/>
                <a:gd name="T104" fmla="*/ 675 w 693"/>
                <a:gd name="T105" fmla="*/ 86 h 86"/>
                <a:gd name="T106" fmla="*/ 675 w 693"/>
                <a:gd name="T107" fmla="*/ 81 h 86"/>
                <a:gd name="T108" fmla="*/ 661 w 693"/>
                <a:gd name="T109" fmla="*/ 50 h 86"/>
                <a:gd name="T110" fmla="*/ 684 w 693"/>
                <a:gd name="T111" fmla="*/ 2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3" h="86">
                  <a:moveTo>
                    <a:pt x="48" y="6"/>
                  </a:moveTo>
                  <a:cubicBezTo>
                    <a:pt x="28" y="6"/>
                    <a:pt x="28" y="6"/>
                    <a:pt x="28" y="6"/>
                  </a:cubicBezTo>
                  <a:cubicBezTo>
                    <a:pt x="28" y="85"/>
                    <a:pt x="28" y="85"/>
                    <a:pt x="28" y="85"/>
                  </a:cubicBezTo>
                  <a:cubicBezTo>
                    <a:pt x="20" y="85"/>
                    <a:pt x="20" y="85"/>
                    <a:pt x="20" y="8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48" y="6"/>
                  </a:lnTo>
                  <a:close/>
                  <a:moveTo>
                    <a:pt x="71" y="33"/>
                  </a:moveTo>
                  <a:cubicBezTo>
                    <a:pt x="69" y="33"/>
                    <a:pt x="69" y="33"/>
                    <a:pt x="69" y="33"/>
                  </a:cubicBezTo>
                  <a:cubicBezTo>
                    <a:pt x="65" y="33"/>
                    <a:pt x="62" y="34"/>
                    <a:pt x="60" y="35"/>
                  </a:cubicBezTo>
                  <a:cubicBezTo>
                    <a:pt x="57" y="37"/>
                    <a:pt x="55" y="42"/>
                    <a:pt x="55" y="47"/>
                  </a:cubicBezTo>
                  <a:cubicBezTo>
                    <a:pt x="55" y="85"/>
                    <a:pt x="55" y="85"/>
                    <a:pt x="55" y="85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3"/>
                    <a:pt x="47" y="30"/>
                    <a:pt x="47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4" y="29"/>
                    <a:pt x="54" y="32"/>
                    <a:pt x="54" y="35"/>
                  </a:cubicBezTo>
                  <a:cubicBezTo>
                    <a:pt x="57" y="28"/>
                    <a:pt x="63" y="25"/>
                    <a:pt x="71" y="25"/>
                  </a:cubicBezTo>
                  <a:lnTo>
                    <a:pt x="71" y="33"/>
                  </a:lnTo>
                  <a:close/>
                  <a:moveTo>
                    <a:pt x="119" y="85"/>
                  </a:moveTo>
                  <a:cubicBezTo>
                    <a:pt x="112" y="85"/>
                    <a:pt x="112" y="85"/>
                    <a:pt x="112" y="85"/>
                  </a:cubicBezTo>
                  <a:cubicBezTo>
                    <a:pt x="112" y="78"/>
                    <a:pt x="112" y="78"/>
                    <a:pt x="112" y="78"/>
                  </a:cubicBezTo>
                  <a:cubicBezTo>
                    <a:pt x="108" y="84"/>
                    <a:pt x="104" y="86"/>
                    <a:pt x="98" y="86"/>
                  </a:cubicBezTo>
                  <a:cubicBezTo>
                    <a:pt x="87" y="86"/>
                    <a:pt x="81" y="80"/>
                    <a:pt x="81" y="69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68"/>
                    <a:pt x="88" y="68"/>
                    <a:pt x="88" y="68"/>
                  </a:cubicBezTo>
                  <a:cubicBezTo>
                    <a:pt x="88" y="77"/>
                    <a:pt x="92" y="81"/>
                    <a:pt x="100" y="81"/>
                  </a:cubicBezTo>
                  <a:cubicBezTo>
                    <a:pt x="103" y="81"/>
                    <a:pt x="106" y="79"/>
                    <a:pt x="108" y="77"/>
                  </a:cubicBezTo>
                  <a:cubicBezTo>
                    <a:pt x="111" y="74"/>
                    <a:pt x="112" y="71"/>
                    <a:pt x="112" y="6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9" y="26"/>
                    <a:pt x="119" y="26"/>
                    <a:pt x="119" y="26"/>
                  </a:cubicBezTo>
                  <a:lnTo>
                    <a:pt x="119" y="85"/>
                  </a:lnTo>
                  <a:close/>
                  <a:moveTo>
                    <a:pt x="158" y="42"/>
                  </a:moveTo>
                  <a:cubicBezTo>
                    <a:pt x="157" y="35"/>
                    <a:pt x="154" y="31"/>
                    <a:pt x="148" y="31"/>
                  </a:cubicBezTo>
                  <a:cubicBezTo>
                    <a:pt x="142" y="31"/>
                    <a:pt x="138" y="34"/>
                    <a:pt x="138" y="39"/>
                  </a:cubicBezTo>
                  <a:cubicBezTo>
                    <a:pt x="138" y="42"/>
                    <a:pt x="139" y="44"/>
                    <a:pt x="140" y="45"/>
                  </a:cubicBezTo>
                  <a:cubicBezTo>
                    <a:pt x="142" y="47"/>
                    <a:pt x="144" y="49"/>
                    <a:pt x="149" y="51"/>
                  </a:cubicBezTo>
                  <a:cubicBezTo>
                    <a:pt x="156" y="55"/>
                    <a:pt x="161" y="58"/>
                    <a:pt x="163" y="61"/>
                  </a:cubicBezTo>
                  <a:cubicBezTo>
                    <a:pt x="165" y="64"/>
                    <a:pt x="166" y="67"/>
                    <a:pt x="166" y="71"/>
                  </a:cubicBezTo>
                  <a:cubicBezTo>
                    <a:pt x="166" y="76"/>
                    <a:pt x="164" y="79"/>
                    <a:pt x="161" y="82"/>
                  </a:cubicBezTo>
                  <a:cubicBezTo>
                    <a:pt x="158" y="85"/>
                    <a:pt x="154" y="86"/>
                    <a:pt x="148" y="86"/>
                  </a:cubicBezTo>
                  <a:cubicBezTo>
                    <a:pt x="136" y="86"/>
                    <a:pt x="130" y="81"/>
                    <a:pt x="130" y="68"/>
                  </a:cubicBezTo>
                  <a:cubicBezTo>
                    <a:pt x="130" y="68"/>
                    <a:pt x="130" y="68"/>
                    <a:pt x="130" y="68"/>
                  </a:cubicBezTo>
                  <a:cubicBezTo>
                    <a:pt x="137" y="68"/>
                    <a:pt x="137" y="68"/>
                    <a:pt x="137" y="68"/>
                  </a:cubicBezTo>
                  <a:cubicBezTo>
                    <a:pt x="137" y="77"/>
                    <a:pt x="141" y="81"/>
                    <a:pt x="148" y="81"/>
                  </a:cubicBezTo>
                  <a:cubicBezTo>
                    <a:pt x="154" y="81"/>
                    <a:pt x="158" y="77"/>
                    <a:pt x="158" y="71"/>
                  </a:cubicBezTo>
                  <a:cubicBezTo>
                    <a:pt x="158" y="69"/>
                    <a:pt x="158" y="66"/>
                    <a:pt x="156" y="65"/>
                  </a:cubicBezTo>
                  <a:cubicBezTo>
                    <a:pt x="155" y="63"/>
                    <a:pt x="152" y="61"/>
                    <a:pt x="147" y="58"/>
                  </a:cubicBezTo>
                  <a:cubicBezTo>
                    <a:pt x="140" y="55"/>
                    <a:pt x="136" y="52"/>
                    <a:pt x="134" y="50"/>
                  </a:cubicBezTo>
                  <a:cubicBezTo>
                    <a:pt x="132" y="47"/>
                    <a:pt x="131" y="44"/>
                    <a:pt x="131" y="40"/>
                  </a:cubicBezTo>
                  <a:cubicBezTo>
                    <a:pt x="131" y="36"/>
                    <a:pt x="132" y="32"/>
                    <a:pt x="136" y="29"/>
                  </a:cubicBezTo>
                  <a:cubicBezTo>
                    <a:pt x="139" y="27"/>
                    <a:pt x="143" y="25"/>
                    <a:pt x="148" y="25"/>
                  </a:cubicBezTo>
                  <a:cubicBezTo>
                    <a:pt x="152" y="25"/>
                    <a:pt x="155" y="26"/>
                    <a:pt x="157" y="26"/>
                  </a:cubicBezTo>
                  <a:cubicBezTo>
                    <a:pt x="162" y="28"/>
                    <a:pt x="165" y="32"/>
                    <a:pt x="165" y="42"/>
                  </a:cubicBezTo>
                  <a:lnTo>
                    <a:pt x="158" y="42"/>
                  </a:lnTo>
                  <a:close/>
                  <a:moveTo>
                    <a:pt x="199" y="86"/>
                  </a:moveTo>
                  <a:cubicBezTo>
                    <a:pt x="196" y="86"/>
                    <a:pt x="193" y="86"/>
                    <a:pt x="192" y="86"/>
                  </a:cubicBezTo>
                  <a:cubicBezTo>
                    <a:pt x="184" y="86"/>
                    <a:pt x="180" y="83"/>
                    <a:pt x="180" y="78"/>
                  </a:cubicBezTo>
                  <a:cubicBezTo>
                    <a:pt x="180" y="32"/>
                    <a:pt x="180" y="32"/>
                    <a:pt x="180" y="32"/>
                  </a:cubicBezTo>
                  <a:cubicBezTo>
                    <a:pt x="171" y="32"/>
                    <a:pt x="171" y="32"/>
                    <a:pt x="171" y="32"/>
                  </a:cubicBezTo>
                  <a:cubicBezTo>
                    <a:pt x="171" y="26"/>
                    <a:pt x="171" y="26"/>
                    <a:pt x="171" y="26"/>
                  </a:cubicBezTo>
                  <a:cubicBezTo>
                    <a:pt x="180" y="26"/>
                    <a:pt x="180" y="26"/>
                    <a:pt x="180" y="26"/>
                  </a:cubicBezTo>
                  <a:cubicBezTo>
                    <a:pt x="180" y="16"/>
                    <a:pt x="180" y="16"/>
                    <a:pt x="180" y="16"/>
                  </a:cubicBezTo>
                  <a:cubicBezTo>
                    <a:pt x="187" y="14"/>
                    <a:pt x="187" y="14"/>
                    <a:pt x="187" y="14"/>
                  </a:cubicBezTo>
                  <a:cubicBezTo>
                    <a:pt x="187" y="26"/>
                    <a:pt x="187" y="26"/>
                    <a:pt x="18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32"/>
                    <a:pt x="197" y="32"/>
                    <a:pt x="197" y="32"/>
                  </a:cubicBezTo>
                  <a:cubicBezTo>
                    <a:pt x="187" y="32"/>
                    <a:pt x="187" y="32"/>
                    <a:pt x="187" y="32"/>
                  </a:cubicBezTo>
                  <a:cubicBezTo>
                    <a:pt x="187" y="75"/>
                    <a:pt x="187" y="75"/>
                    <a:pt x="187" y="75"/>
                  </a:cubicBezTo>
                  <a:cubicBezTo>
                    <a:pt x="187" y="79"/>
                    <a:pt x="189" y="81"/>
                    <a:pt x="194" y="81"/>
                  </a:cubicBezTo>
                  <a:cubicBezTo>
                    <a:pt x="196" y="81"/>
                    <a:pt x="197" y="81"/>
                    <a:pt x="199" y="81"/>
                  </a:cubicBezTo>
                  <a:lnTo>
                    <a:pt x="199" y="86"/>
                  </a:lnTo>
                  <a:close/>
                  <a:moveTo>
                    <a:pt x="247" y="58"/>
                  </a:moveTo>
                  <a:cubicBezTo>
                    <a:pt x="213" y="58"/>
                    <a:pt x="213" y="58"/>
                    <a:pt x="213" y="58"/>
                  </a:cubicBezTo>
                  <a:cubicBezTo>
                    <a:pt x="213" y="73"/>
                    <a:pt x="217" y="81"/>
                    <a:pt x="227" y="81"/>
                  </a:cubicBezTo>
                  <a:cubicBezTo>
                    <a:pt x="234" y="81"/>
                    <a:pt x="239" y="75"/>
                    <a:pt x="239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73"/>
                    <a:pt x="244" y="77"/>
                    <a:pt x="241" y="81"/>
                  </a:cubicBezTo>
                  <a:cubicBezTo>
                    <a:pt x="237" y="85"/>
                    <a:pt x="233" y="86"/>
                    <a:pt x="227" y="86"/>
                  </a:cubicBezTo>
                  <a:cubicBezTo>
                    <a:pt x="219" y="86"/>
                    <a:pt x="214" y="84"/>
                    <a:pt x="210" y="79"/>
                  </a:cubicBezTo>
                  <a:cubicBezTo>
                    <a:pt x="207" y="74"/>
                    <a:pt x="205" y="66"/>
                    <a:pt x="205" y="55"/>
                  </a:cubicBezTo>
                  <a:cubicBezTo>
                    <a:pt x="205" y="35"/>
                    <a:pt x="211" y="25"/>
                    <a:pt x="226" y="25"/>
                  </a:cubicBezTo>
                  <a:cubicBezTo>
                    <a:pt x="240" y="25"/>
                    <a:pt x="247" y="34"/>
                    <a:pt x="247" y="51"/>
                  </a:cubicBezTo>
                  <a:lnTo>
                    <a:pt x="247" y="58"/>
                  </a:lnTo>
                  <a:close/>
                  <a:moveTo>
                    <a:pt x="239" y="53"/>
                  </a:moveTo>
                  <a:cubicBezTo>
                    <a:pt x="239" y="38"/>
                    <a:pt x="235" y="31"/>
                    <a:pt x="226" y="31"/>
                  </a:cubicBezTo>
                  <a:cubicBezTo>
                    <a:pt x="221" y="31"/>
                    <a:pt x="218" y="33"/>
                    <a:pt x="216" y="37"/>
                  </a:cubicBezTo>
                  <a:cubicBezTo>
                    <a:pt x="214" y="40"/>
                    <a:pt x="213" y="46"/>
                    <a:pt x="213" y="53"/>
                  </a:cubicBezTo>
                  <a:lnTo>
                    <a:pt x="239" y="53"/>
                  </a:lnTo>
                  <a:close/>
                  <a:moveTo>
                    <a:pt x="291" y="85"/>
                  </a:moveTo>
                  <a:cubicBezTo>
                    <a:pt x="291" y="84"/>
                    <a:pt x="290" y="81"/>
                    <a:pt x="290" y="78"/>
                  </a:cubicBezTo>
                  <a:cubicBezTo>
                    <a:pt x="287" y="84"/>
                    <a:pt x="282" y="86"/>
                    <a:pt x="275" y="86"/>
                  </a:cubicBezTo>
                  <a:cubicBezTo>
                    <a:pt x="263" y="86"/>
                    <a:pt x="257" y="77"/>
                    <a:pt x="257" y="57"/>
                  </a:cubicBezTo>
                  <a:cubicBezTo>
                    <a:pt x="257" y="35"/>
                    <a:pt x="263" y="25"/>
                    <a:pt x="276" y="25"/>
                  </a:cubicBezTo>
                  <a:cubicBezTo>
                    <a:pt x="282" y="25"/>
                    <a:pt x="287" y="28"/>
                    <a:pt x="290" y="33"/>
                  </a:cubicBezTo>
                  <a:cubicBezTo>
                    <a:pt x="290" y="0"/>
                    <a:pt x="290" y="0"/>
                    <a:pt x="290" y="0"/>
                  </a:cubicBezTo>
                  <a:cubicBezTo>
                    <a:pt x="298" y="0"/>
                    <a:pt x="298" y="0"/>
                    <a:pt x="298" y="0"/>
                  </a:cubicBezTo>
                  <a:cubicBezTo>
                    <a:pt x="298" y="75"/>
                    <a:pt x="298" y="75"/>
                    <a:pt x="298" y="75"/>
                  </a:cubicBezTo>
                  <a:cubicBezTo>
                    <a:pt x="298" y="79"/>
                    <a:pt x="298" y="82"/>
                    <a:pt x="298" y="85"/>
                  </a:cubicBezTo>
                  <a:lnTo>
                    <a:pt x="291" y="85"/>
                  </a:lnTo>
                  <a:close/>
                  <a:moveTo>
                    <a:pt x="290" y="55"/>
                  </a:moveTo>
                  <a:cubicBezTo>
                    <a:pt x="290" y="48"/>
                    <a:pt x="289" y="42"/>
                    <a:pt x="288" y="38"/>
                  </a:cubicBezTo>
                  <a:cubicBezTo>
                    <a:pt x="286" y="33"/>
                    <a:pt x="283" y="31"/>
                    <a:pt x="277" y="31"/>
                  </a:cubicBezTo>
                  <a:cubicBezTo>
                    <a:pt x="273" y="31"/>
                    <a:pt x="270" y="33"/>
                    <a:pt x="267" y="37"/>
                  </a:cubicBezTo>
                  <a:cubicBezTo>
                    <a:pt x="265" y="40"/>
                    <a:pt x="264" y="47"/>
                    <a:pt x="264" y="57"/>
                  </a:cubicBezTo>
                  <a:cubicBezTo>
                    <a:pt x="264" y="73"/>
                    <a:pt x="268" y="81"/>
                    <a:pt x="277" y="81"/>
                  </a:cubicBezTo>
                  <a:cubicBezTo>
                    <a:pt x="286" y="81"/>
                    <a:pt x="290" y="72"/>
                    <a:pt x="290" y="55"/>
                  </a:cubicBezTo>
                  <a:close/>
                  <a:moveTo>
                    <a:pt x="398" y="85"/>
                  </a:moveTo>
                  <a:cubicBezTo>
                    <a:pt x="389" y="85"/>
                    <a:pt x="389" y="85"/>
                    <a:pt x="389" y="85"/>
                  </a:cubicBezTo>
                  <a:cubicBezTo>
                    <a:pt x="383" y="63"/>
                    <a:pt x="383" y="63"/>
                    <a:pt x="383" y="63"/>
                  </a:cubicBezTo>
                  <a:cubicBezTo>
                    <a:pt x="348" y="63"/>
                    <a:pt x="348" y="63"/>
                    <a:pt x="348" y="63"/>
                  </a:cubicBezTo>
                  <a:cubicBezTo>
                    <a:pt x="342" y="85"/>
                    <a:pt x="342" y="85"/>
                    <a:pt x="342" y="85"/>
                  </a:cubicBezTo>
                  <a:cubicBezTo>
                    <a:pt x="334" y="85"/>
                    <a:pt x="334" y="85"/>
                    <a:pt x="334" y="85"/>
                  </a:cubicBezTo>
                  <a:cubicBezTo>
                    <a:pt x="361" y="0"/>
                    <a:pt x="361" y="0"/>
                    <a:pt x="361" y="0"/>
                  </a:cubicBezTo>
                  <a:cubicBezTo>
                    <a:pt x="371" y="0"/>
                    <a:pt x="371" y="0"/>
                    <a:pt x="371" y="0"/>
                  </a:cubicBezTo>
                  <a:lnTo>
                    <a:pt x="398" y="85"/>
                  </a:lnTo>
                  <a:close/>
                  <a:moveTo>
                    <a:pt x="381" y="56"/>
                  </a:moveTo>
                  <a:cubicBezTo>
                    <a:pt x="366" y="5"/>
                    <a:pt x="366" y="5"/>
                    <a:pt x="366" y="5"/>
                  </a:cubicBezTo>
                  <a:cubicBezTo>
                    <a:pt x="350" y="56"/>
                    <a:pt x="350" y="56"/>
                    <a:pt x="350" y="56"/>
                  </a:cubicBezTo>
                  <a:lnTo>
                    <a:pt x="381" y="56"/>
                  </a:lnTo>
                  <a:close/>
                  <a:moveTo>
                    <a:pt x="443" y="85"/>
                  </a:moveTo>
                  <a:cubicBezTo>
                    <a:pt x="436" y="85"/>
                    <a:pt x="436" y="85"/>
                    <a:pt x="436" y="85"/>
                  </a:cubicBezTo>
                  <a:cubicBezTo>
                    <a:pt x="436" y="43"/>
                    <a:pt x="436" y="43"/>
                    <a:pt x="436" y="43"/>
                  </a:cubicBezTo>
                  <a:cubicBezTo>
                    <a:pt x="436" y="35"/>
                    <a:pt x="432" y="31"/>
                    <a:pt x="424" y="31"/>
                  </a:cubicBezTo>
                  <a:cubicBezTo>
                    <a:pt x="421" y="31"/>
                    <a:pt x="418" y="32"/>
                    <a:pt x="416" y="35"/>
                  </a:cubicBezTo>
                  <a:cubicBezTo>
                    <a:pt x="413" y="37"/>
                    <a:pt x="412" y="41"/>
                    <a:pt x="412" y="45"/>
                  </a:cubicBezTo>
                  <a:cubicBezTo>
                    <a:pt x="412" y="85"/>
                    <a:pt x="412" y="85"/>
                    <a:pt x="412" y="85"/>
                  </a:cubicBezTo>
                  <a:cubicBezTo>
                    <a:pt x="405" y="85"/>
                    <a:pt x="405" y="85"/>
                    <a:pt x="405" y="85"/>
                  </a:cubicBezTo>
                  <a:cubicBezTo>
                    <a:pt x="405" y="26"/>
                    <a:pt x="405" y="26"/>
                    <a:pt x="405" y="26"/>
                  </a:cubicBezTo>
                  <a:cubicBezTo>
                    <a:pt x="412" y="26"/>
                    <a:pt x="412" y="26"/>
                    <a:pt x="412" y="26"/>
                  </a:cubicBezTo>
                  <a:cubicBezTo>
                    <a:pt x="412" y="33"/>
                    <a:pt x="412" y="33"/>
                    <a:pt x="412" y="33"/>
                  </a:cubicBezTo>
                  <a:cubicBezTo>
                    <a:pt x="415" y="28"/>
                    <a:pt x="420" y="25"/>
                    <a:pt x="426" y="25"/>
                  </a:cubicBezTo>
                  <a:cubicBezTo>
                    <a:pt x="437" y="25"/>
                    <a:pt x="443" y="32"/>
                    <a:pt x="443" y="43"/>
                  </a:cubicBezTo>
                  <a:lnTo>
                    <a:pt x="443" y="85"/>
                  </a:lnTo>
                  <a:close/>
                  <a:moveTo>
                    <a:pt x="481" y="42"/>
                  </a:moveTo>
                  <a:cubicBezTo>
                    <a:pt x="481" y="35"/>
                    <a:pt x="478" y="31"/>
                    <a:pt x="472" y="31"/>
                  </a:cubicBezTo>
                  <a:cubicBezTo>
                    <a:pt x="466" y="31"/>
                    <a:pt x="462" y="34"/>
                    <a:pt x="462" y="39"/>
                  </a:cubicBezTo>
                  <a:cubicBezTo>
                    <a:pt x="462" y="42"/>
                    <a:pt x="463" y="44"/>
                    <a:pt x="464" y="45"/>
                  </a:cubicBezTo>
                  <a:cubicBezTo>
                    <a:pt x="465" y="47"/>
                    <a:pt x="468" y="49"/>
                    <a:pt x="473" y="51"/>
                  </a:cubicBezTo>
                  <a:cubicBezTo>
                    <a:pt x="480" y="55"/>
                    <a:pt x="484" y="58"/>
                    <a:pt x="486" y="61"/>
                  </a:cubicBezTo>
                  <a:cubicBezTo>
                    <a:pt x="488" y="64"/>
                    <a:pt x="490" y="67"/>
                    <a:pt x="490" y="71"/>
                  </a:cubicBezTo>
                  <a:cubicBezTo>
                    <a:pt x="490" y="76"/>
                    <a:pt x="488" y="79"/>
                    <a:pt x="485" y="82"/>
                  </a:cubicBezTo>
                  <a:cubicBezTo>
                    <a:pt x="481" y="85"/>
                    <a:pt x="477" y="86"/>
                    <a:pt x="472" y="86"/>
                  </a:cubicBezTo>
                  <a:cubicBezTo>
                    <a:pt x="460" y="86"/>
                    <a:pt x="454" y="81"/>
                    <a:pt x="454" y="68"/>
                  </a:cubicBezTo>
                  <a:cubicBezTo>
                    <a:pt x="454" y="68"/>
                    <a:pt x="454" y="68"/>
                    <a:pt x="454" y="68"/>
                  </a:cubicBezTo>
                  <a:cubicBezTo>
                    <a:pt x="461" y="68"/>
                    <a:pt x="461" y="68"/>
                    <a:pt x="461" y="68"/>
                  </a:cubicBezTo>
                  <a:cubicBezTo>
                    <a:pt x="461" y="77"/>
                    <a:pt x="465" y="81"/>
                    <a:pt x="472" y="81"/>
                  </a:cubicBezTo>
                  <a:cubicBezTo>
                    <a:pt x="478" y="81"/>
                    <a:pt x="482" y="77"/>
                    <a:pt x="482" y="71"/>
                  </a:cubicBezTo>
                  <a:cubicBezTo>
                    <a:pt x="482" y="69"/>
                    <a:pt x="481" y="66"/>
                    <a:pt x="480" y="65"/>
                  </a:cubicBezTo>
                  <a:cubicBezTo>
                    <a:pt x="479" y="63"/>
                    <a:pt x="475" y="61"/>
                    <a:pt x="470" y="58"/>
                  </a:cubicBezTo>
                  <a:cubicBezTo>
                    <a:pt x="464" y="55"/>
                    <a:pt x="460" y="52"/>
                    <a:pt x="458" y="50"/>
                  </a:cubicBezTo>
                  <a:cubicBezTo>
                    <a:pt x="456" y="47"/>
                    <a:pt x="455" y="44"/>
                    <a:pt x="455" y="40"/>
                  </a:cubicBezTo>
                  <a:cubicBezTo>
                    <a:pt x="455" y="36"/>
                    <a:pt x="456" y="32"/>
                    <a:pt x="459" y="29"/>
                  </a:cubicBezTo>
                  <a:cubicBezTo>
                    <a:pt x="463" y="27"/>
                    <a:pt x="467" y="25"/>
                    <a:pt x="472" y="25"/>
                  </a:cubicBezTo>
                  <a:cubicBezTo>
                    <a:pt x="475" y="25"/>
                    <a:pt x="478" y="26"/>
                    <a:pt x="481" y="26"/>
                  </a:cubicBezTo>
                  <a:cubicBezTo>
                    <a:pt x="485" y="28"/>
                    <a:pt x="489" y="32"/>
                    <a:pt x="489" y="42"/>
                  </a:cubicBezTo>
                  <a:lnTo>
                    <a:pt x="481" y="42"/>
                  </a:lnTo>
                  <a:close/>
                  <a:moveTo>
                    <a:pt x="572" y="26"/>
                  </a:moveTo>
                  <a:cubicBezTo>
                    <a:pt x="555" y="85"/>
                    <a:pt x="555" y="85"/>
                    <a:pt x="555" y="85"/>
                  </a:cubicBezTo>
                  <a:cubicBezTo>
                    <a:pt x="546" y="85"/>
                    <a:pt x="546" y="85"/>
                    <a:pt x="546" y="85"/>
                  </a:cubicBezTo>
                  <a:cubicBezTo>
                    <a:pt x="538" y="56"/>
                    <a:pt x="533" y="38"/>
                    <a:pt x="533" y="33"/>
                  </a:cubicBezTo>
                  <a:cubicBezTo>
                    <a:pt x="531" y="40"/>
                    <a:pt x="527" y="57"/>
                    <a:pt x="519" y="85"/>
                  </a:cubicBezTo>
                  <a:cubicBezTo>
                    <a:pt x="510" y="85"/>
                    <a:pt x="510" y="85"/>
                    <a:pt x="510" y="85"/>
                  </a:cubicBezTo>
                  <a:cubicBezTo>
                    <a:pt x="495" y="26"/>
                    <a:pt x="495" y="26"/>
                    <a:pt x="495" y="26"/>
                  </a:cubicBezTo>
                  <a:cubicBezTo>
                    <a:pt x="502" y="26"/>
                    <a:pt x="502" y="26"/>
                    <a:pt x="502" y="26"/>
                  </a:cubicBezTo>
                  <a:cubicBezTo>
                    <a:pt x="515" y="78"/>
                    <a:pt x="515" y="78"/>
                    <a:pt x="515" y="78"/>
                  </a:cubicBezTo>
                  <a:cubicBezTo>
                    <a:pt x="528" y="26"/>
                    <a:pt x="528" y="26"/>
                    <a:pt x="528" y="26"/>
                  </a:cubicBezTo>
                  <a:cubicBezTo>
                    <a:pt x="538" y="26"/>
                    <a:pt x="538" y="26"/>
                    <a:pt x="538" y="26"/>
                  </a:cubicBezTo>
                  <a:cubicBezTo>
                    <a:pt x="551" y="78"/>
                    <a:pt x="551" y="78"/>
                    <a:pt x="551" y="78"/>
                  </a:cubicBezTo>
                  <a:cubicBezTo>
                    <a:pt x="565" y="26"/>
                    <a:pt x="565" y="26"/>
                    <a:pt x="565" y="26"/>
                  </a:cubicBezTo>
                  <a:lnTo>
                    <a:pt x="572" y="26"/>
                  </a:lnTo>
                  <a:close/>
                  <a:moveTo>
                    <a:pt x="617" y="58"/>
                  </a:moveTo>
                  <a:cubicBezTo>
                    <a:pt x="583" y="58"/>
                    <a:pt x="583" y="58"/>
                    <a:pt x="583" y="58"/>
                  </a:cubicBezTo>
                  <a:cubicBezTo>
                    <a:pt x="583" y="73"/>
                    <a:pt x="588" y="81"/>
                    <a:pt x="597" y="81"/>
                  </a:cubicBezTo>
                  <a:cubicBezTo>
                    <a:pt x="605" y="81"/>
                    <a:pt x="609" y="75"/>
                    <a:pt x="610" y="67"/>
                  </a:cubicBezTo>
                  <a:cubicBezTo>
                    <a:pt x="617" y="67"/>
                    <a:pt x="617" y="67"/>
                    <a:pt x="617" y="67"/>
                  </a:cubicBezTo>
                  <a:cubicBezTo>
                    <a:pt x="617" y="73"/>
                    <a:pt x="615" y="77"/>
                    <a:pt x="611" y="81"/>
                  </a:cubicBezTo>
                  <a:cubicBezTo>
                    <a:pt x="608" y="85"/>
                    <a:pt x="603" y="86"/>
                    <a:pt x="597" y="86"/>
                  </a:cubicBezTo>
                  <a:cubicBezTo>
                    <a:pt x="590" y="86"/>
                    <a:pt x="584" y="84"/>
                    <a:pt x="581" y="79"/>
                  </a:cubicBezTo>
                  <a:cubicBezTo>
                    <a:pt x="577" y="74"/>
                    <a:pt x="576" y="66"/>
                    <a:pt x="576" y="55"/>
                  </a:cubicBezTo>
                  <a:cubicBezTo>
                    <a:pt x="576" y="35"/>
                    <a:pt x="582" y="25"/>
                    <a:pt x="597" y="25"/>
                  </a:cubicBezTo>
                  <a:cubicBezTo>
                    <a:pt x="610" y="25"/>
                    <a:pt x="617" y="34"/>
                    <a:pt x="617" y="51"/>
                  </a:cubicBezTo>
                  <a:lnTo>
                    <a:pt x="617" y="58"/>
                  </a:lnTo>
                  <a:close/>
                  <a:moveTo>
                    <a:pt x="610" y="53"/>
                  </a:moveTo>
                  <a:cubicBezTo>
                    <a:pt x="610" y="38"/>
                    <a:pt x="606" y="31"/>
                    <a:pt x="597" y="31"/>
                  </a:cubicBezTo>
                  <a:cubicBezTo>
                    <a:pt x="592" y="31"/>
                    <a:pt x="588" y="33"/>
                    <a:pt x="586" y="37"/>
                  </a:cubicBezTo>
                  <a:cubicBezTo>
                    <a:pt x="584" y="40"/>
                    <a:pt x="583" y="46"/>
                    <a:pt x="583" y="53"/>
                  </a:cubicBezTo>
                  <a:lnTo>
                    <a:pt x="610" y="53"/>
                  </a:lnTo>
                  <a:close/>
                  <a:moveTo>
                    <a:pt x="653" y="33"/>
                  </a:moveTo>
                  <a:cubicBezTo>
                    <a:pt x="651" y="33"/>
                    <a:pt x="651" y="33"/>
                    <a:pt x="651" y="33"/>
                  </a:cubicBezTo>
                  <a:cubicBezTo>
                    <a:pt x="647" y="33"/>
                    <a:pt x="644" y="34"/>
                    <a:pt x="642" y="35"/>
                  </a:cubicBezTo>
                  <a:cubicBezTo>
                    <a:pt x="639" y="37"/>
                    <a:pt x="637" y="42"/>
                    <a:pt x="637" y="47"/>
                  </a:cubicBezTo>
                  <a:cubicBezTo>
                    <a:pt x="637" y="85"/>
                    <a:pt x="637" y="85"/>
                    <a:pt x="637" y="85"/>
                  </a:cubicBezTo>
                  <a:cubicBezTo>
                    <a:pt x="629" y="85"/>
                    <a:pt x="629" y="85"/>
                    <a:pt x="629" y="85"/>
                  </a:cubicBezTo>
                  <a:cubicBezTo>
                    <a:pt x="629" y="34"/>
                    <a:pt x="629" y="34"/>
                    <a:pt x="629" y="34"/>
                  </a:cubicBezTo>
                  <a:cubicBezTo>
                    <a:pt x="629" y="33"/>
                    <a:pt x="629" y="30"/>
                    <a:pt x="629" y="26"/>
                  </a:cubicBezTo>
                  <a:cubicBezTo>
                    <a:pt x="635" y="26"/>
                    <a:pt x="635" y="26"/>
                    <a:pt x="635" y="26"/>
                  </a:cubicBezTo>
                  <a:cubicBezTo>
                    <a:pt x="636" y="29"/>
                    <a:pt x="636" y="32"/>
                    <a:pt x="636" y="35"/>
                  </a:cubicBezTo>
                  <a:cubicBezTo>
                    <a:pt x="639" y="28"/>
                    <a:pt x="645" y="25"/>
                    <a:pt x="653" y="25"/>
                  </a:cubicBezTo>
                  <a:lnTo>
                    <a:pt x="653" y="33"/>
                  </a:lnTo>
                  <a:close/>
                  <a:moveTo>
                    <a:pt x="685" y="42"/>
                  </a:moveTo>
                  <a:cubicBezTo>
                    <a:pt x="685" y="35"/>
                    <a:pt x="681" y="31"/>
                    <a:pt x="675" y="31"/>
                  </a:cubicBezTo>
                  <a:cubicBezTo>
                    <a:pt x="670" y="31"/>
                    <a:pt x="666" y="34"/>
                    <a:pt x="666" y="39"/>
                  </a:cubicBezTo>
                  <a:cubicBezTo>
                    <a:pt x="666" y="42"/>
                    <a:pt x="666" y="44"/>
                    <a:pt x="667" y="45"/>
                  </a:cubicBezTo>
                  <a:cubicBezTo>
                    <a:pt x="669" y="47"/>
                    <a:pt x="672" y="49"/>
                    <a:pt x="676" y="51"/>
                  </a:cubicBezTo>
                  <a:cubicBezTo>
                    <a:pt x="683" y="55"/>
                    <a:pt x="688" y="58"/>
                    <a:pt x="690" y="61"/>
                  </a:cubicBezTo>
                  <a:cubicBezTo>
                    <a:pt x="692" y="64"/>
                    <a:pt x="693" y="67"/>
                    <a:pt x="693" y="71"/>
                  </a:cubicBezTo>
                  <a:cubicBezTo>
                    <a:pt x="693" y="76"/>
                    <a:pt x="691" y="79"/>
                    <a:pt x="688" y="82"/>
                  </a:cubicBezTo>
                  <a:cubicBezTo>
                    <a:pt x="685" y="85"/>
                    <a:pt x="681" y="86"/>
                    <a:pt x="675" y="86"/>
                  </a:cubicBezTo>
                  <a:cubicBezTo>
                    <a:pt x="663" y="86"/>
                    <a:pt x="657" y="81"/>
                    <a:pt x="657" y="68"/>
                  </a:cubicBezTo>
                  <a:cubicBezTo>
                    <a:pt x="657" y="68"/>
                    <a:pt x="657" y="68"/>
                    <a:pt x="657" y="68"/>
                  </a:cubicBezTo>
                  <a:cubicBezTo>
                    <a:pt x="665" y="68"/>
                    <a:pt x="665" y="68"/>
                    <a:pt x="665" y="68"/>
                  </a:cubicBezTo>
                  <a:cubicBezTo>
                    <a:pt x="665" y="77"/>
                    <a:pt x="668" y="81"/>
                    <a:pt x="675" y="81"/>
                  </a:cubicBezTo>
                  <a:cubicBezTo>
                    <a:pt x="681" y="81"/>
                    <a:pt x="686" y="77"/>
                    <a:pt x="686" y="71"/>
                  </a:cubicBezTo>
                  <a:cubicBezTo>
                    <a:pt x="686" y="69"/>
                    <a:pt x="685" y="66"/>
                    <a:pt x="683" y="65"/>
                  </a:cubicBezTo>
                  <a:cubicBezTo>
                    <a:pt x="682" y="63"/>
                    <a:pt x="679" y="61"/>
                    <a:pt x="674" y="58"/>
                  </a:cubicBezTo>
                  <a:cubicBezTo>
                    <a:pt x="668" y="55"/>
                    <a:pt x="663" y="52"/>
                    <a:pt x="661" y="50"/>
                  </a:cubicBezTo>
                  <a:cubicBezTo>
                    <a:pt x="659" y="47"/>
                    <a:pt x="658" y="44"/>
                    <a:pt x="658" y="40"/>
                  </a:cubicBezTo>
                  <a:cubicBezTo>
                    <a:pt x="658" y="36"/>
                    <a:pt x="660" y="32"/>
                    <a:pt x="663" y="29"/>
                  </a:cubicBezTo>
                  <a:cubicBezTo>
                    <a:pt x="666" y="27"/>
                    <a:pt x="670" y="25"/>
                    <a:pt x="675" y="25"/>
                  </a:cubicBezTo>
                  <a:cubicBezTo>
                    <a:pt x="679" y="25"/>
                    <a:pt x="682" y="26"/>
                    <a:pt x="684" y="26"/>
                  </a:cubicBezTo>
                  <a:cubicBezTo>
                    <a:pt x="689" y="28"/>
                    <a:pt x="692" y="32"/>
                    <a:pt x="692" y="42"/>
                  </a:cubicBezTo>
                  <a:lnTo>
                    <a:pt x="685" y="42"/>
                  </a:lnTo>
                  <a:close/>
                </a:path>
              </a:pathLst>
            </a:custGeom>
            <a:solidFill>
              <a:srgbClr val="FFFFFF"/>
            </a:solidFill>
            <a:ln w="3175"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324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Agilent 16:9 Tit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-1" y="-7471"/>
            <a:ext cx="10005836" cy="687294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4" name="Rectangle 23"/>
          <p:cNvSpPr/>
          <p:nvPr userDrawn="1"/>
        </p:nvSpPr>
        <p:spPr>
          <a:xfrm>
            <a:off x="10005837" y="-1"/>
            <a:ext cx="252065" cy="68729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10257904" y="-1"/>
            <a:ext cx="432261" cy="68729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690166" y="-2"/>
            <a:ext cx="1493659" cy="687498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grpSp>
        <p:nvGrpSpPr>
          <p:cNvPr id="27" name="Group 4"/>
          <p:cNvGrpSpPr>
            <a:grpSpLocks noChangeAspect="1"/>
          </p:cNvGrpSpPr>
          <p:nvPr/>
        </p:nvGrpSpPr>
        <p:grpSpPr bwMode="auto">
          <a:xfrm>
            <a:off x="8808781" y="37492"/>
            <a:ext cx="1106958" cy="539308"/>
            <a:chOff x="6507" y="922"/>
            <a:chExt cx="1367" cy="666"/>
          </a:xfrm>
        </p:grpSpPr>
        <p:sp>
          <p:nvSpPr>
            <p:cNvPr id="28" name="AutoShape 3"/>
            <p:cNvSpPr>
              <a:spLocks noChangeAspect="1" noChangeArrowheads="1" noTextEdit="1"/>
            </p:cNvSpPr>
            <p:nvPr/>
          </p:nvSpPr>
          <p:spPr bwMode="auto">
            <a:xfrm>
              <a:off x="6507" y="922"/>
              <a:ext cx="1367" cy="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29" name="Freeform 5"/>
            <p:cNvSpPr>
              <a:spLocks noEditPoints="1"/>
            </p:cNvSpPr>
            <p:nvPr/>
          </p:nvSpPr>
          <p:spPr bwMode="auto">
            <a:xfrm>
              <a:off x="7127" y="1104"/>
              <a:ext cx="151" cy="189"/>
            </a:xfrm>
            <a:custGeom>
              <a:avLst/>
              <a:gdLst>
                <a:gd name="T0" fmla="*/ 92 w 151"/>
                <a:gd name="T1" fmla="*/ 118 h 189"/>
                <a:gd name="T2" fmla="*/ 56 w 151"/>
                <a:gd name="T3" fmla="*/ 118 h 189"/>
                <a:gd name="T4" fmla="*/ 73 w 151"/>
                <a:gd name="T5" fmla="*/ 37 h 189"/>
                <a:gd name="T6" fmla="*/ 74 w 151"/>
                <a:gd name="T7" fmla="*/ 37 h 189"/>
                <a:gd name="T8" fmla="*/ 92 w 151"/>
                <a:gd name="T9" fmla="*/ 118 h 189"/>
                <a:gd name="T10" fmla="*/ 38 w 151"/>
                <a:gd name="T11" fmla="*/ 189 h 189"/>
                <a:gd name="T12" fmla="*/ 48 w 151"/>
                <a:gd name="T13" fmla="*/ 148 h 189"/>
                <a:gd name="T14" fmla="*/ 101 w 151"/>
                <a:gd name="T15" fmla="*/ 148 h 189"/>
                <a:gd name="T16" fmla="*/ 111 w 151"/>
                <a:gd name="T17" fmla="*/ 189 h 189"/>
                <a:gd name="T18" fmla="*/ 151 w 151"/>
                <a:gd name="T19" fmla="*/ 189 h 189"/>
                <a:gd name="T20" fmla="*/ 101 w 151"/>
                <a:gd name="T21" fmla="*/ 0 h 189"/>
                <a:gd name="T22" fmla="*/ 51 w 151"/>
                <a:gd name="T23" fmla="*/ 0 h 189"/>
                <a:gd name="T24" fmla="*/ 0 w 151"/>
                <a:gd name="T25" fmla="*/ 189 h 189"/>
                <a:gd name="T26" fmla="*/ 38 w 151"/>
                <a:gd name="T27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1" h="189">
                  <a:moveTo>
                    <a:pt x="92" y="118"/>
                  </a:moveTo>
                  <a:lnTo>
                    <a:pt x="56" y="118"/>
                  </a:lnTo>
                  <a:lnTo>
                    <a:pt x="73" y="37"/>
                  </a:lnTo>
                  <a:lnTo>
                    <a:pt x="74" y="37"/>
                  </a:lnTo>
                  <a:lnTo>
                    <a:pt x="92" y="118"/>
                  </a:lnTo>
                  <a:close/>
                  <a:moveTo>
                    <a:pt x="38" y="189"/>
                  </a:moveTo>
                  <a:lnTo>
                    <a:pt x="48" y="148"/>
                  </a:lnTo>
                  <a:lnTo>
                    <a:pt x="101" y="148"/>
                  </a:lnTo>
                  <a:lnTo>
                    <a:pt x="111" y="189"/>
                  </a:lnTo>
                  <a:lnTo>
                    <a:pt x="151" y="189"/>
                  </a:lnTo>
                  <a:lnTo>
                    <a:pt x="101" y="0"/>
                  </a:lnTo>
                  <a:lnTo>
                    <a:pt x="51" y="0"/>
                  </a:lnTo>
                  <a:lnTo>
                    <a:pt x="0" y="189"/>
                  </a:lnTo>
                  <a:lnTo>
                    <a:pt x="38" y="189"/>
                  </a:lnTo>
                  <a:close/>
                </a:path>
              </a:pathLst>
            </a:custGeom>
            <a:solidFill>
              <a:srgbClr val="FFFFFF"/>
            </a:solidFill>
            <a:ln w="3175"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30" name="Freeform 6"/>
            <p:cNvSpPr>
              <a:spLocks noEditPoints="1"/>
            </p:cNvSpPr>
            <p:nvPr/>
          </p:nvSpPr>
          <p:spPr bwMode="auto">
            <a:xfrm>
              <a:off x="7289" y="1158"/>
              <a:ext cx="103" cy="187"/>
            </a:xfrm>
            <a:custGeom>
              <a:avLst/>
              <a:gdLst>
                <a:gd name="T0" fmla="*/ 34 w 96"/>
                <a:gd name="T1" fmla="*/ 65 h 167"/>
                <a:gd name="T2" fmla="*/ 49 w 96"/>
                <a:gd name="T3" fmla="*/ 20 h 167"/>
                <a:gd name="T4" fmla="*/ 62 w 96"/>
                <a:gd name="T5" fmla="*/ 61 h 167"/>
                <a:gd name="T6" fmla="*/ 49 w 96"/>
                <a:gd name="T7" fmla="*/ 99 h 167"/>
                <a:gd name="T8" fmla="*/ 34 w 96"/>
                <a:gd name="T9" fmla="*/ 65 h 167"/>
                <a:gd name="T10" fmla="*/ 64 w 96"/>
                <a:gd name="T11" fmla="*/ 2 h 167"/>
                <a:gd name="T12" fmla="*/ 64 w 96"/>
                <a:gd name="T13" fmla="*/ 16 h 167"/>
                <a:gd name="T14" fmla="*/ 63 w 96"/>
                <a:gd name="T15" fmla="*/ 16 h 167"/>
                <a:gd name="T16" fmla="*/ 37 w 96"/>
                <a:gd name="T17" fmla="*/ 0 h 167"/>
                <a:gd name="T18" fmla="*/ 2 w 96"/>
                <a:gd name="T19" fmla="*/ 59 h 167"/>
                <a:gd name="T20" fmla="*/ 37 w 96"/>
                <a:gd name="T21" fmla="*/ 120 h 167"/>
                <a:gd name="T22" fmla="*/ 62 w 96"/>
                <a:gd name="T23" fmla="*/ 106 h 167"/>
                <a:gd name="T24" fmla="*/ 62 w 96"/>
                <a:gd name="T25" fmla="*/ 106 h 167"/>
                <a:gd name="T26" fmla="*/ 62 w 96"/>
                <a:gd name="T27" fmla="*/ 129 h 167"/>
                <a:gd name="T28" fmla="*/ 50 w 96"/>
                <a:gd name="T29" fmla="*/ 148 h 167"/>
                <a:gd name="T30" fmla="*/ 39 w 96"/>
                <a:gd name="T31" fmla="*/ 144 h 167"/>
                <a:gd name="T32" fmla="*/ 36 w 96"/>
                <a:gd name="T33" fmla="*/ 132 h 167"/>
                <a:gd name="T34" fmla="*/ 4 w 96"/>
                <a:gd name="T35" fmla="*/ 132 h 167"/>
                <a:gd name="T36" fmla="*/ 50 w 96"/>
                <a:gd name="T37" fmla="*/ 167 h 167"/>
                <a:gd name="T38" fmla="*/ 95 w 96"/>
                <a:gd name="T39" fmla="*/ 126 h 167"/>
                <a:gd name="T40" fmla="*/ 95 w 96"/>
                <a:gd name="T41" fmla="*/ 2 h 167"/>
                <a:gd name="T42" fmla="*/ 64 w 96"/>
                <a:gd name="T43" fmla="*/ 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" h="167">
                  <a:moveTo>
                    <a:pt x="34" y="65"/>
                  </a:moveTo>
                  <a:cubicBezTo>
                    <a:pt x="34" y="29"/>
                    <a:pt x="36" y="20"/>
                    <a:pt x="49" y="20"/>
                  </a:cubicBezTo>
                  <a:cubicBezTo>
                    <a:pt x="61" y="20"/>
                    <a:pt x="62" y="35"/>
                    <a:pt x="62" y="61"/>
                  </a:cubicBezTo>
                  <a:cubicBezTo>
                    <a:pt x="62" y="87"/>
                    <a:pt x="61" y="99"/>
                    <a:pt x="49" y="99"/>
                  </a:cubicBezTo>
                  <a:cubicBezTo>
                    <a:pt x="33" y="99"/>
                    <a:pt x="34" y="77"/>
                    <a:pt x="34" y="65"/>
                  </a:cubicBezTo>
                  <a:close/>
                  <a:moveTo>
                    <a:pt x="64" y="2"/>
                  </a:moveTo>
                  <a:cubicBezTo>
                    <a:pt x="64" y="16"/>
                    <a:pt x="64" y="16"/>
                    <a:pt x="64" y="16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59" y="5"/>
                    <a:pt x="49" y="0"/>
                    <a:pt x="37" y="0"/>
                  </a:cubicBezTo>
                  <a:cubicBezTo>
                    <a:pt x="2" y="0"/>
                    <a:pt x="2" y="33"/>
                    <a:pt x="2" y="59"/>
                  </a:cubicBezTo>
                  <a:cubicBezTo>
                    <a:pt x="2" y="86"/>
                    <a:pt x="0" y="120"/>
                    <a:pt x="37" y="120"/>
                  </a:cubicBezTo>
                  <a:cubicBezTo>
                    <a:pt x="47" y="120"/>
                    <a:pt x="57" y="115"/>
                    <a:pt x="62" y="106"/>
                  </a:cubicBezTo>
                  <a:cubicBezTo>
                    <a:pt x="62" y="106"/>
                    <a:pt x="62" y="106"/>
                    <a:pt x="62" y="106"/>
                  </a:cubicBezTo>
                  <a:cubicBezTo>
                    <a:pt x="62" y="129"/>
                    <a:pt x="62" y="129"/>
                    <a:pt x="62" y="129"/>
                  </a:cubicBezTo>
                  <a:cubicBezTo>
                    <a:pt x="62" y="141"/>
                    <a:pt x="58" y="148"/>
                    <a:pt x="50" y="148"/>
                  </a:cubicBezTo>
                  <a:cubicBezTo>
                    <a:pt x="45" y="148"/>
                    <a:pt x="41" y="147"/>
                    <a:pt x="39" y="144"/>
                  </a:cubicBezTo>
                  <a:cubicBezTo>
                    <a:pt x="37" y="141"/>
                    <a:pt x="36" y="137"/>
                    <a:pt x="36" y="132"/>
                  </a:cubicBezTo>
                  <a:cubicBezTo>
                    <a:pt x="4" y="132"/>
                    <a:pt x="4" y="132"/>
                    <a:pt x="4" y="132"/>
                  </a:cubicBezTo>
                  <a:cubicBezTo>
                    <a:pt x="4" y="161"/>
                    <a:pt x="26" y="167"/>
                    <a:pt x="50" y="167"/>
                  </a:cubicBezTo>
                  <a:cubicBezTo>
                    <a:pt x="96" y="167"/>
                    <a:pt x="95" y="134"/>
                    <a:pt x="95" y="126"/>
                  </a:cubicBezTo>
                  <a:cubicBezTo>
                    <a:pt x="95" y="2"/>
                    <a:pt x="95" y="2"/>
                    <a:pt x="95" y="2"/>
                  </a:cubicBezTo>
                  <a:lnTo>
                    <a:pt x="64" y="2"/>
                  </a:lnTo>
                  <a:close/>
                </a:path>
              </a:pathLst>
            </a:custGeom>
            <a:solidFill>
              <a:srgbClr val="FFFFFF"/>
            </a:solidFill>
            <a:ln w="3175"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31" name="Freeform 7"/>
            <p:cNvSpPr>
              <a:spLocks noEditPoints="1"/>
            </p:cNvSpPr>
            <p:nvPr/>
          </p:nvSpPr>
          <p:spPr bwMode="auto">
            <a:xfrm>
              <a:off x="7424" y="1104"/>
              <a:ext cx="35" cy="189"/>
            </a:xfrm>
            <a:custGeom>
              <a:avLst/>
              <a:gdLst>
                <a:gd name="T0" fmla="*/ 35 w 35"/>
                <a:gd name="T1" fmla="*/ 189 h 189"/>
                <a:gd name="T2" fmla="*/ 18 w 35"/>
                <a:gd name="T3" fmla="*/ 189 h 189"/>
                <a:gd name="T4" fmla="*/ 0 w 35"/>
                <a:gd name="T5" fmla="*/ 189 h 189"/>
                <a:gd name="T6" fmla="*/ 0 w 35"/>
                <a:gd name="T7" fmla="*/ 124 h 189"/>
                <a:gd name="T8" fmla="*/ 0 w 35"/>
                <a:gd name="T9" fmla="*/ 57 h 189"/>
                <a:gd name="T10" fmla="*/ 18 w 35"/>
                <a:gd name="T11" fmla="*/ 57 h 189"/>
                <a:gd name="T12" fmla="*/ 35 w 35"/>
                <a:gd name="T13" fmla="*/ 57 h 189"/>
                <a:gd name="T14" fmla="*/ 35 w 35"/>
                <a:gd name="T15" fmla="*/ 124 h 189"/>
                <a:gd name="T16" fmla="*/ 35 w 35"/>
                <a:gd name="T17" fmla="*/ 189 h 189"/>
                <a:gd name="T18" fmla="*/ 35 w 35"/>
                <a:gd name="T19" fmla="*/ 0 h 189"/>
                <a:gd name="T20" fmla="*/ 35 w 35"/>
                <a:gd name="T21" fmla="*/ 14 h 189"/>
                <a:gd name="T22" fmla="*/ 35 w 35"/>
                <a:gd name="T23" fmla="*/ 29 h 189"/>
                <a:gd name="T24" fmla="*/ 18 w 35"/>
                <a:gd name="T25" fmla="*/ 29 h 189"/>
                <a:gd name="T26" fmla="*/ 0 w 35"/>
                <a:gd name="T27" fmla="*/ 29 h 189"/>
                <a:gd name="T28" fmla="*/ 0 w 35"/>
                <a:gd name="T29" fmla="*/ 14 h 189"/>
                <a:gd name="T30" fmla="*/ 0 w 35"/>
                <a:gd name="T31" fmla="*/ 0 h 189"/>
                <a:gd name="T32" fmla="*/ 18 w 35"/>
                <a:gd name="T33" fmla="*/ 0 h 189"/>
                <a:gd name="T34" fmla="*/ 35 w 35"/>
                <a:gd name="T35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189">
                  <a:moveTo>
                    <a:pt x="35" y="189"/>
                  </a:moveTo>
                  <a:lnTo>
                    <a:pt x="18" y="189"/>
                  </a:lnTo>
                  <a:lnTo>
                    <a:pt x="0" y="189"/>
                  </a:lnTo>
                  <a:lnTo>
                    <a:pt x="0" y="124"/>
                  </a:lnTo>
                  <a:lnTo>
                    <a:pt x="0" y="57"/>
                  </a:lnTo>
                  <a:lnTo>
                    <a:pt x="18" y="57"/>
                  </a:lnTo>
                  <a:lnTo>
                    <a:pt x="35" y="57"/>
                  </a:lnTo>
                  <a:lnTo>
                    <a:pt x="35" y="124"/>
                  </a:lnTo>
                  <a:lnTo>
                    <a:pt x="35" y="189"/>
                  </a:lnTo>
                  <a:close/>
                  <a:moveTo>
                    <a:pt x="35" y="0"/>
                  </a:moveTo>
                  <a:lnTo>
                    <a:pt x="35" y="14"/>
                  </a:lnTo>
                  <a:lnTo>
                    <a:pt x="35" y="29"/>
                  </a:lnTo>
                  <a:lnTo>
                    <a:pt x="18" y="29"/>
                  </a:lnTo>
                  <a:lnTo>
                    <a:pt x="0" y="29"/>
                  </a:lnTo>
                  <a:lnTo>
                    <a:pt x="0" y="14"/>
                  </a:lnTo>
                  <a:lnTo>
                    <a:pt x="0" y="0"/>
                  </a:lnTo>
                  <a:lnTo>
                    <a:pt x="18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32" name="Freeform 8"/>
            <p:cNvSpPr>
              <a:spLocks/>
            </p:cNvSpPr>
            <p:nvPr/>
          </p:nvSpPr>
          <p:spPr bwMode="auto">
            <a:xfrm>
              <a:off x="7495" y="1104"/>
              <a:ext cx="35" cy="189"/>
            </a:xfrm>
            <a:custGeom>
              <a:avLst/>
              <a:gdLst>
                <a:gd name="T0" fmla="*/ 35 w 35"/>
                <a:gd name="T1" fmla="*/ 0 h 189"/>
                <a:gd name="T2" fmla="*/ 35 w 35"/>
                <a:gd name="T3" fmla="*/ 95 h 189"/>
                <a:gd name="T4" fmla="*/ 35 w 35"/>
                <a:gd name="T5" fmla="*/ 189 h 189"/>
                <a:gd name="T6" fmla="*/ 17 w 35"/>
                <a:gd name="T7" fmla="*/ 189 h 189"/>
                <a:gd name="T8" fmla="*/ 0 w 35"/>
                <a:gd name="T9" fmla="*/ 189 h 189"/>
                <a:gd name="T10" fmla="*/ 0 w 35"/>
                <a:gd name="T11" fmla="*/ 95 h 189"/>
                <a:gd name="T12" fmla="*/ 0 w 35"/>
                <a:gd name="T13" fmla="*/ 0 h 189"/>
                <a:gd name="T14" fmla="*/ 17 w 35"/>
                <a:gd name="T15" fmla="*/ 0 h 189"/>
                <a:gd name="T16" fmla="*/ 35 w 35"/>
                <a:gd name="T17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89">
                  <a:moveTo>
                    <a:pt x="35" y="0"/>
                  </a:moveTo>
                  <a:lnTo>
                    <a:pt x="35" y="95"/>
                  </a:lnTo>
                  <a:lnTo>
                    <a:pt x="35" y="189"/>
                  </a:lnTo>
                  <a:lnTo>
                    <a:pt x="17" y="189"/>
                  </a:lnTo>
                  <a:lnTo>
                    <a:pt x="0" y="189"/>
                  </a:lnTo>
                  <a:lnTo>
                    <a:pt x="0" y="95"/>
                  </a:lnTo>
                  <a:lnTo>
                    <a:pt x="0" y="0"/>
                  </a:lnTo>
                  <a:lnTo>
                    <a:pt x="17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33" name="Freeform 9"/>
            <p:cNvSpPr>
              <a:spLocks noEditPoints="1"/>
            </p:cNvSpPr>
            <p:nvPr/>
          </p:nvSpPr>
          <p:spPr bwMode="auto">
            <a:xfrm>
              <a:off x="7557" y="1158"/>
              <a:ext cx="105" cy="139"/>
            </a:xfrm>
            <a:custGeom>
              <a:avLst/>
              <a:gdLst>
                <a:gd name="T0" fmla="*/ 34 w 98"/>
                <a:gd name="T1" fmla="*/ 48 h 124"/>
                <a:gd name="T2" fmla="*/ 49 w 98"/>
                <a:gd name="T3" fmla="*/ 20 h 124"/>
                <a:gd name="T4" fmla="*/ 64 w 98"/>
                <a:gd name="T5" fmla="*/ 48 h 124"/>
                <a:gd name="T6" fmla="*/ 34 w 98"/>
                <a:gd name="T7" fmla="*/ 48 h 124"/>
                <a:gd name="T8" fmla="*/ 97 w 98"/>
                <a:gd name="T9" fmla="*/ 67 h 124"/>
                <a:gd name="T10" fmla="*/ 49 w 98"/>
                <a:gd name="T11" fmla="*/ 0 h 124"/>
                <a:gd name="T12" fmla="*/ 0 w 98"/>
                <a:gd name="T13" fmla="*/ 60 h 124"/>
                <a:gd name="T14" fmla="*/ 49 w 98"/>
                <a:gd name="T15" fmla="*/ 124 h 124"/>
                <a:gd name="T16" fmla="*/ 84 w 98"/>
                <a:gd name="T17" fmla="*/ 112 h 124"/>
                <a:gd name="T18" fmla="*/ 97 w 98"/>
                <a:gd name="T19" fmla="*/ 81 h 124"/>
                <a:gd name="T20" fmla="*/ 63 w 98"/>
                <a:gd name="T21" fmla="*/ 81 h 124"/>
                <a:gd name="T22" fmla="*/ 49 w 98"/>
                <a:gd name="T23" fmla="*/ 102 h 124"/>
                <a:gd name="T24" fmla="*/ 34 w 98"/>
                <a:gd name="T25" fmla="*/ 67 h 124"/>
                <a:gd name="T26" fmla="*/ 97 w 98"/>
                <a:gd name="T27" fmla="*/ 6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24">
                  <a:moveTo>
                    <a:pt x="34" y="48"/>
                  </a:moveTo>
                  <a:cubicBezTo>
                    <a:pt x="34" y="38"/>
                    <a:pt x="33" y="20"/>
                    <a:pt x="49" y="20"/>
                  </a:cubicBezTo>
                  <a:cubicBezTo>
                    <a:pt x="65" y="20"/>
                    <a:pt x="64" y="37"/>
                    <a:pt x="64" y="48"/>
                  </a:cubicBezTo>
                  <a:lnTo>
                    <a:pt x="34" y="48"/>
                  </a:lnTo>
                  <a:close/>
                  <a:moveTo>
                    <a:pt x="97" y="67"/>
                  </a:moveTo>
                  <a:cubicBezTo>
                    <a:pt x="98" y="29"/>
                    <a:pt x="93" y="0"/>
                    <a:pt x="49" y="0"/>
                  </a:cubicBezTo>
                  <a:cubicBezTo>
                    <a:pt x="5" y="0"/>
                    <a:pt x="0" y="28"/>
                    <a:pt x="0" y="60"/>
                  </a:cubicBezTo>
                  <a:cubicBezTo>
                    <a:pt x="0" y="97"/>
                    <a:pt x="6" y="124"/>
                    <a:pt x="49" y="124"/>
                  </a:cubicBezTo>
                  <a:cubicBezTo>
                    <a:pt x="64" y="124"/>
                    <a:pt x="76" y="119"/>
                    <a:pt x="84" y="112"/>
                  </a:cubicBezTo>
                  <a:cubicBezTo>
                    <a:pt x="92" y="105"/>
                    <a:pt x="96" y="94"/>
                    <a:pt x="97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91"/>
                    <a:pt x="61" y="102"/>
                    <a:pt x="49" y="102"/>
                  </a:cubicBezTo>
                  <a:cubicBezTo>
                    <a:pt x="34" y="102"/>
                    <a:pt x="34" y="81"/>
                    <a:pt x="34" y="67"/>
                  </a:cubicBezTo>
                  <a:lnTo>
                    <a:pt x="97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7687" y="1158"/>
              <a:ext cx="98" cy="135"/>
            </a:xfrm>
            <a:custGeom>
              <a:avLst/>
              <a:gdLst>
                <a:gd name="T0" fmla="*/ 33 w 91"/>
                <a:gd name="T1" fmla="*/ 14 h 121"/>
                <a:gd name="T2" fmla="*/ 33 w 91"/>
                <a:gd name="T3" fmla="*/ 14 h 121"/>
                <a:gd name="T4" fmla="*/ 45 w 91"/>
                <a:gd name="T5" fmla="*/ 3 h 121"/>
                <a:gd name="T6" fmla="*/ 62 w 91"/>
                <a:gd name="T7" fmla="*/ 0 h 121"/>
                <a:gd name="T8" fmla="*/ 91 w 91"/>
                <a:gd name="T9" fmla="*/ 26 h 121"/>
                <a:gd name="T10" fmla="*/ 91 w 91"/>
                <a:gd name="T11" fmla="*/ 121 h 121"/>
                <a:gd name="T12" fmla="*/ 58 w 91"/>
                <a:gd name="T13" fmla="*/ 121 h 121"/>
                <a:gd name="T14" fmla="*/ 58 w 91"/>
                <a:gd name="T15" fmla="*/ 39 h 121"/>
                <a:gd name="T16" fmla="*/ 45 w 91"/>
                <a:gd name="T17" fmla="*/ 20 h 121"/>
                <a:gd name="T18" fmla="*/ 33 w 91"/>
                <a:gd name="T19" fmla="*/ 39 h 121"/>
                <a:gd name="T20" fmla="*/ 33 w 91"/>
                <a:gd name="T21" fmla="*/ 121 h 121"/>
                <a:gd name="T22" fmla="*/ 0 w 91"/>
                <a:gd name="T23" fmla="*/ 121 h 121"/>
                <a:gd name="T24" fmla="*/ 0 w 91"/>
                <a:gd name="T25" fmla="*/ 2 h 121"/>
                <a:gd name="T26" fmla="*/ 33 w 91"/>
                <a:gd name="T27" fmla="*/ 2 h 121"/>
                <a:gd name="T28" fmla="*/ 33 w 91"/>
                <a:gd name="T29" fmla="*/ 1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121">
                  <a:moveTo>
                    <a:pt x="33" y="14"/>
                  </a:moveTo>
                  <a:cubicBezTo>
                    <a:pt x="33" y="14"/>
                    <a:pt x="33" y="14"/>
                    <a:pt x="33" y="14"/>
                  </a:cubicBezTo>
                  <a:cubicBezTo>
                    <a:pt x="37" y="9"/>
                    <a:pt x="41" y="5"/>
                    <a:pt x="45" y="3"/>
                  </a:cubicBezTo>
                  <a:cubicBezTo>
                    <a:pt x="50" y="1"/>
                    <a:pt x="55" y="0"/>
                    <a:pt x="62" y="0"/>
                  </a:cubicBezTo>
                  <a:cubicBezTo>
                    <a:pt x="77" y="0"/>
                    <a:pt x="91" y="9"/>
                    <a:pt x="91" y="26"/>
                  </a:cubicBezTo>
                  <a:cubicBezTo>
                    <a:pt x="91" y="121"/>
                    <a:pt x="91" y="121"/>
                    <a:pt x="91" y="121"/>
                  </a:cubicBezTo>
                  <a:cubicBezTo>
                    <a:pt x="58" y="121"/>
                    <a:pt x="58" y="121"/>
                    <a:pt x="58" y="121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29"/>
                    <a:pt x="56" y="20"/>
                    <a:pt x="45" y="20"/>
                  </a:cubicBezTo>
                  <a:cubicBezTo>
                    <a:pt x="35" y="20"/>
                    <a:pt x="33" y="29"/>
                    <a:pt x="33" y="39"/>
                  </a:cubicBezTo>
                  <a:cubicBezTo>
                    <a:pt x="33" y="121"/>
                    <a:pt x="33" y="121"/>
                    <a:pt x="33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3" y="2"/>
                    <a:pt x="33" y="2"/>
                    <a:pt x="33" y="2"/>
                  </a:cubicBezTo>
                  <a:lnTo>
                    <a:pt x="33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35" name="Freeform 11"/>
            <p:cNvSpPr>
              <a:spLocks/>
            </p:cNvSpPr>
            <p:nvPr/>
          </p:nvSpPr>
          <p:spPr bwMode="auto">
            <a:xfrm>
              <a:off x="7804" y="1124"/>
              <a:ext cx="69" cy="171"/>
            </a:xfrm>
            <a:custGeom>
              <a:avLst/>
              <a:gdLst>
                <a:gd name="T0" fmla="*/ 0 w 64"/>
                <a:gd name="T1" fmla="*/ 33 h 153"/>
                <a:gd name="T2" fmla="*/ 13 w 64"/>
                <a:gd name="T3" fmla="*/ 33 h 153"/>
                <a:gd name="T4" fmla="*/ 13 w 64"/>
                <a:gd name="T5" fmla="*/ 14 h 153"/>
                <a:gd name="T6" fmla="*/ 46 w 64"/>
                <a:gd name="T7" fmla="*/ 0 h 153"/>
                <a:gd name="T8" fmla="*/ 46 w 64"/>
                <a:gd name="T9" fmla="*/ 33 h 153"/>
                <a:gd name="T10" fmla="*/ 64 w 64"/>
                <a:gd name="T11" fmla="*/ 33 h 153"/>
                <a:gd name="T12" fmla="*/ 64 w 64"/>
                <a:gd name="T13" fmla="*/ 54 h 153"/>
                <a:gd name="T14" fmla="*/ 46 w 64"/>
                <a:gd name="T15" fmla="*/ 54 h 153"/>
                <a:gd name="T16" fmla="*/ 46 w 64"/>
                <a:gd name="T17" fmla="*/ 117 h 153"/>
                <a:gd name="T18" fmla="*/ 57 w 64"/>
                <a:gd name="T19" fmla="*/ 132 h 153"/>
                <a:gd name="T20" fmla="*/ 63 w 64"/>
                <a:gd name="T21" fmla="*/ 132 h 153"/>
                <a:gd name="T22" fmla="*/ 63 w 64"/>
                <a:gd name="T23" fmla="*/ 152 h 153"/>
                <a:gd name="T24" fmla="*/ 46 w 64"/>
                <a:gd name="T25" fmla="*/ 153 h 153"/>
                <a:gd name="T26" fmla="*/ 13 w 64"/>
                <a:gd name="T27" fmla="*/ 127 h 153"/>
                <a:gd name="T28" fmla="*/ 13 w 64"/>
                <a:gd name="T29" fmla="*/ 54 h 153"/>
                <a:gd name="T30" fmla="*/ 0 w 64"/>
                <a:gd name="T31" fmla="*/ 54 h 153"/>
                <a:gd name="T32" fmla="*/ 0 w 64"/>
                <a:gd name="T33" fmla="*/ 3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153">
                  <a:moveTo>
                    <a:pt x="0" y="33"/>
                  </a:moveTo>
                  <a:cubicBezTo>
                    <a:pt x="13" y="33"/>
                    <a:pt x="13" y="33"/>
                    <a:pt x="13" y="33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6" y="126"/>
                    <a:pt x="46" y="132"/>
                    <a:pt x="57" y="132"/>
                  </a:cubicBezTo>
                  <a:cubicBezTo>
                    <a:pt x="59" y="132"/>
                    <a:pt x="61" y="132"/>
                    <a:pt x="63" y="132"/>
                  </a:cubicBezTo>
                  <a:cubicBezTo>
                    <a:pt x="63" y="152"/>
                    <a:pt x="63" y="152"/>
                    <a:pt x="63" y="152"/>
                  </a:cubicBezTo>
                  <a:cubicBezTo>
                    <a:pt x="58" y="153"/>
                    <a:pt x="54" y="153"/>
                    <a:pt x="46" y="153"/>
                  </a:cubicBezTo>
                  <a:cubicBezTo>
                    <a:pt x="17" y="153"/>
                    <a:pt x="13" y="134"/>
                    <a:pt x="13" y="127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0" y="54"/>
                    <a:pt x="0" y="54"/>
                    <a:pt x="0" y="54"/>
                  </a:cubicBezTo>
                  <a:lnTo>
                    <a:pt x="0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36" name="Freeform 12"/>
            <p:cNvSpPr>
              <a:spLocks noEditPoints="1"/>
            </p:cNvSpPr>
            <p:nvPr/>
          </p:nvSpPr>
          <p:spPr bwMode="auto">
            <a:xfrm>
              <a:off x="6507" y="922"/>
              <a:ext cx="550" cy="571"/>
            </a:xfrm>
            <a:custGeom>
              <a:avLst/>
              <a:gdLst>
                <a:gd name="T0" fmla="*/ 280 w 512"/>
                <a:gd name="T1" fmla="*/ 174 h 512"/>
                <a:gd name="T2" fmla="*/ 239 w 512"/>
                <a:gd name="T3" fmla="*/ 108 h 512"/>
                <a:gd name="T4" fmla="*/ 256 w 512"/>
                <a:gd name="T5" fmla="*/ 43 h 512"/>
                <a:gd name="T6" fmla="*/ 264 w 512"/>
                <a:gd name="T7" fmla="*/ 8 h 512"/>
                <a:gd name="T8" fmla="*/ 264 w 512"/>
                <a:gd name="T9" fmla="*/ 8 h 512"/>
                <a:gd name="T10" fmla="*/ 338 w 512"/>
                <a:gd name="T11" fmla="*/ 281 h 512"/>
                <a:gd name="T12" fmla="*/ 387 w 512"/>
                <a:gd name="T13" fmla="*/ 256 h 512"/>
                <a:gd name="T14" fmla="*/ 457 w 512"/>
                <a:gd name="T15" fmla="*/ 244 h 512"/>
                <a:gd name="T16" fmla="*/ 512 w 512"/>
                <a:gd name="T17" fmla="*/ 256 h 512"/>
                <a:gd name="T18" fmla="*/ 512 w 512"/>
                <a:gd name="T19" fmla="*/ 256 h 512"/>
                <a:gd name="T20" fmla="*/ 256 w 512"/>
                <a:gd name="T21" fmla="*/ 363 h 512"/>
                <a:gd name="T22" fmla="*/ 239 w 512"/>
                <a:gd name="T23" fmla="*/ 404 h 512"/>
                <a:gd name="T24" fmla="*/ 256 w 512"/>
                <a:gd name="T25" fmla="*/ 446 h 512"/>
                <a:gd name="T26" fmla="*/ 264 w 512"/>
                <a:gd name="T27" fmla="*/ 504 h 512"/>
                <a:gd name="T28" fmla="*/ 264 w 512"/>
                <a:gd name="T29" fmla="*/ 504 h 512"/>
                <a:gd name="T30" fmla="*/ 174 w 512"/>
                <a:gd name="T31" fmla="*/ 281 h 512"/>
                <a:gd name="T32" fmla="*/ 91 w 512"/>
                <a:gd name="T33" fmla="*/ 256 h 512"/>
                <a:gd name="T34" fmla="*/ 55 w 512"/>
                <a:gd name="T35" fmla="*/ 244 h 512"/>
                <a:gd name="T36" fmla="*/ 16 w 512"/>
                <a:gd name="T37" fmla="*/ 256 h 512"/>
                <a:gd name="T38" fmla="*/ 16 w 512"/>
                <a:gd name="T39" fmla="*/ 256 h 512"/>
                <a:gd name="T40" fmla="*/ 314 w 512"/>
                <a:gd name="T41" fmla="*/ 174 h 512"/>
                <a:gd name="T42" fmla="*/ 314 w 512"/>
                <a:gd name="T43" fmla="*/ 223 h 512"/>
                <a:gd name="T44" fmla="*/ 360 w 512"/>
                <a:gd name="T45" fmla="*/ 135 h 512"/>
                <a:gd name="T46" fmla="*/ 360 w 512"/>
                <a:gd name="T47" fmla="*/ 169 h 512"/>
                <a:gd name="T48" fmla="*/ 407 w 512"/>
                <a:gd name="T49" fmla="*/ 106 h 512"/>
                <a:gd name="T50" fmla="*/ 390 w 512"/>
                <a:gd name="T51" fmla="*/ 123 h 512"/>
                <a:gd name="T52" fmla="*/ 437 w 512"/>
                <a:gd name="T53" fmla="*/ 75 h 512"/>
                <a:gd name="T54" fmla="*/ 437 w 512"/>
                <a:gd name="T55" fmla="*/ 87 h 512"/>
                <a:gd name="T56" fmla="*/ 297 w 512"/>
                <a:gd name="T57" fmla="*/ 297 h 512"/>
                <a:gd name="T58" fmla="*/ 373 w 512"/>
                <a:gd name="T59" fmla="*/ 373 h 512"/>
                <a:gd name="T60" fmla="*/ 343 w 512"/>
                <a:gd name="T61" fmla="*/ 361 h 512"/>
                <a:gd name="T62" fmla="*/ 407 w 512"/>
                <a:gd name="T63" fmla="*/ 407 h 512"/>
                <a:gd name="T64" fmla="*/ 390 w 512"/>
                <a:gd name="T65" fmla="*/ 390 h 512"/>
                <a:gd name="T66" fmla="*/ 407 w 512"/>
                <a:gd name="T67" fmla="*/ 407 h 512"/>
                <a:gd name="T68" fmla="*/ 426 w 512"/>
                <a:gd name="T69" fmla="*/ 426 h 512"/>
                <a:gd name="T70" fmla="*/ 437 w 512"/>
                <a:gd name="T71" fmla="*/ 437 h 512"/>
                <a:gd name="T72" fmla="*/ 181 w 512"/>
                <a:gd name="T73" fmla="*/ 297 h 512"/>
                <a:gd name="T74" fmla="*/ 215 w 512"/>
                <a:gd name="T75" fmla="*/ 332 h 512"/>
                <a:gd name="T76" fmla="*/ 151 w 512"/>
                <a:gd name="T77" fmla="*/ 344 h 512"/>
                <a:gd name="T78" fmla="*/ 164 w 512"/>
                <a:gd name="T79" fmla="*/ 373 h 512"/>
                <a:gd name="T80" fmla="*/ 114 w 512"/>
                <a:gd name="T81" fmla="*/ 387 h 512"/>
                <a:gd name="T82" fmla="*/ 114 w 512"/>
                <a:gd name="T83" fmla="*/ 411 h 512"/>
                <a:gd name="T84" fmla="*/ 86 w 512"/>
                <a:gd name="T85" fmla="*/ 426 h 512"/>
                <a:gd name="T86" fmla="*/ 86 w 512"/>
                <a:gd name="T87" fmla="*/ 437 h 512"/>
                <a:gd name="T88" fmla="*/ 181 w 512"/>
                <a:gd name="T89" fmla="*/ 181 h 512"/>
                <a:gd name="T90" fmla="*/ 215 w 512"/>
                <a:gd name="T91" fmla="*/ 216 h 512"/>
                <a:gd name="T92" fmla="*/ 151 w 512"/>
                <a:gd name="T93" fmla="*/ 135 h 512"/>
                <a:gd name="T94" fmla="*/ 151 w 512"/>
                <a:gd name="T95" fmla="*/ 169 h 512"/>
                <a:gd name="T96" fmla="*/ 122 w 512"/>
                <a:gd name="T97" fmla="*/ 106 h 512"/>
                <a:gd name="T98" fmla="*/ 114 w 512"/>
                <a:gd name="T99" fmla="*/ 126 h 512"/>
                <a:gd name="T100" fmla="*/ 86 w 512"/>
                <a:gd name="T101" fmla="*/ 75 h 512"/>
                <a:gd name="T102" fmla="*/ 86 w 512"/>
                <a:gd name="T103" fmla="*/ 8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2" h="512">
                  <a:moveTo>
                    <a:pt x="256" y="198"/>
                  </a:moveTo>
                  <a:cubicBezTo>
                    <a:pt x="243" y="198"/>
                    <a:pt x="232" y="188"/>
                    <a:pt x="232" y="174"/>
                  </a:cubicBezTo>
                  <a:cubicBezTo>
                    <a:pt x="232" y="161"/>
                    <a:pt x="243" y="150"/>
                    <a:pt x="256" y="150"/>
                  </a:cubicBezTo>
                  <a:cubicBezTo>
                    <a:pt x="269" y="150"/>
                    <a:pt x="280" y="161"/>
                    <a:pt x="280" y="174"/>
                  </a:cubicBezTo>
                  <a:cubicBezTo>
                    <a:pt x="280" y="188"/>
                    <a:pt x="269" y="198"/>
                    <a:pt x="256" y="198"/>
                  </a:cubicBezTo>
                  <a:close/>
                  <a:moveTo>
                    <a:pt x="273" y="108"/>
                  </a:moveTo>
                  <a:cubicBezTo>
                    <a:pt x="273" y="99"/>
                    <a:pt x="265" y="91"/>
                    <a:pt x="256" y="91"/>
                  </a:cubicBezTo>
                  <a:cubicBezTo>
                    <a:pt x="246" y="91"/>
                    <a:pt x="239" y="99"/>
                    <a:pt x="239" y="108"/>
                  </a:cubicBezTo>
                  <a:cubicBezTo>
                    <a:pt x="239" y="118"/>
                    <a:pt x="246" y="126"/>
                    <a:pt x="256" y="126"/>
                  </a:cubicBezTo>
                  <a:cubicBezTo>
                    <a:pt x="265" y="126"/>
                    <a:pt x="273" y="118"/>
                    <a:pt x="273" y="108"/>
                  </a:cubicBezTo>
                  <a:close/>
                  <a:moveTo>
                    <a:pt x="268" y="55"/>
                  </a:moveTo>
                  <a:cubicBezTo>
                    <a:pt x="268" y="49"/>
                    <a:pt x="263" y="43"/>
                    <a:pt x="256" y="43"/>
                  </a:cubicBezTo>
                  <a:cubicBezTo>
                    <a:pt x="249" y="43"/>
                    <a:pt x="244" y="49"/>
                    <a:pt x="244" y="55"/>
                  </a:cubicBezTo>
                  <a:cubicBezTo>
                    <a:pt x="244" y="62"/>
                    <a:pt x="249" y="67"/>
                    <a:pt x="256" y="67"/>
                  </a:cubicBezTo>
                  <a:cubicBezTo>
                    <a:pt x="263" y="67"/>
                    <a:pt x="268" y="62"/>
                    <a:pt x="268" y="55"/>
                  </a:cubicBezTo>
                  <a:close/>
                  <a:moveTo>
                    <a:pt x="264" y="8"/>
                  </a:moveTo>
                  <a:cubicBezTo>
                    <a:pt x="264" y="4"/>
                    <a:pt x="260" y="0"/>
                    <a:pt x="256" y="0"/>
                  </a:cubicBezTo>
                  <a:cubicBezTo>
                    <a:pt x="252" y="0"/>
                    <a:pt x="248" y="4"/>
                    <a:pt x="248" y="8"/>
                  </a:cubicBezTo>
                  <a:cubicBezTo>
                    <a:pt x="248" y="13"/>
                    <a:pt x="252" y="16"/>
                    <a:pt x="256" y="16"/>
                  </a:cubicBezTo>
                  <a:cubicBezTo>
                    <a:pt x="260" y="16"/>
                    <a:pt x="264" y="13"/>
                    <a:pt x="264" y="8"/>
                  </a:cubicBezTo>
                  <a:close/>
                  <a:moveTo>
                    <a:pt x="363" y="256"/>
                  </a:moveTo>
                  <a:cubicBezTo>
                    <a:pt x="363" y="243"/>
                    <a:pt x="352" y="232"/>
                    <a:pt x="338" y="232"/>
                  </a:cubicBezTo>
                  <a:cubicBezTo>
                    <a:pt x="325" y="232"/>
                    <a:pt x="314" y="243"/>
                    <a:pt x="314" y="256"/>
                  </a:cubicBezTo>
                  <a:cubicBezTo>
                    <a:pt x="314" y="270"/>
                    <a:pt x="325" y="281"/>
                    <a:pt x="338" y="281"/>
                  </a:cubicBezTo>
                  <a:cubicBezTo>
                    <a:pt x="352" y="281"/>
                    <a:pt x="363" y="270"/>
                    <a:pt x="363" y="256"/>
                  </a:cubicBezTo>
                  <a:close/>
                  <a:moveTo>
                    <a:pt x="421" y="256"/>
                  </a:moveTo>
                  <a:cubicBezTo>
                    <a:pt x="421" y="247"/>
                    <a:pt x="413" y="239"/>
                    <a:pt x="404" y="239"/>
                  </a:cubicBezTo>
                  <a:cubicBezTo>
                    <a:pt x="394" y="239"/>
                    <a:pt x="387" y="247"/>
                    <a:pt x="387" y="256"/>
                  </a:cubicBezTo>
                  <a:cubicBezTo>
                    <a:pt x="387" y="266"/>
                    <a:pt x="394" y="274"/>
                    <a:pt x="404" y="274"/>
                  </a:cubicBezTo>
                  <a:cubicBezTo>
                    <a:pt x="413" y="274"/>
                    <a:pt x="421" y="266"/>
                    <a:pt x="421" y="256"/>
                  </a:cubicBezTo>
                  <a:close/>
                  <a:moveTo>
                    <a:pt x="469" y="256"/>
                  </a:moveTo>
                  <a:cubicBezTo>
                    <a:pt x="469" y="250"/>
                    <a:pt x="464" y="244"/>
                    <a:pt x="457" y="244"/>
                  </a:cubicBezTo>
                  <a:cubicBezTo>
                    <a:pt x="451" y="244"/>
                    <a:pt x="445" y="250"/>
                    <a:pt x="445" y="256"/>
                  </a:cubicBezTo>
                  <a:cubicBezTo>
                    <a:pt x="445" y="263"/>
                    <a:pt x="451" y="268"/>
                    <a:pt x="457" y="268"/>
                  </a:cubicBezTo>
                  <a:cubicBezTo>
                    <a:pt x="464" y="268"/>
                    <a:pt x="469" y="263"/>
                    <a:pt x="469" y="256"/>
                  </a:cubicBezTo>
                  <a:close/>
                  <a:moveTo>
                    <a:pt x="512" y="256"/>
                  </a:moveTo>
                  <a:cubicBezTo>
                    <a:pt x="512" y="252"/>
                    <a:pt x="508" y="248"/>
                    <a:pt x="504" y="248"/>
                  </a:cubicBezTo>
                  <a:cubicBezTo>
                    <a:pt x="500" y="248"/>
                    <a:pt x="496" y="252"/>
                    <a:pt x="496" y="256"/>
                  </a:cubicBezTo>
                  <a:cubicBezTo>
                    <a:pt x="496" y="261"/>
                    <a:pt x="500" y="264"/>
                    <a:pt x="504" y="264"/>
                  </a:cubicBezTo>
                  <a:cubicBezTo>
                    <a:pt x="508" y="264"/>
                    <a:pt x="512" y="261"/>
                    <a:pt x="512" y="256"/>
                  </a:cubicBezTo>
                  <a:close/>
                  <a:moveTo>
                    <a:pt x="280" y="339"/>
                  </a:moveTo>
                  <a:cubicBezTo>
                    <a:pt x="280" y="325"/>
                    <a:pt x="269" y="314"/>
                    <a:pt x="256" y="314"/>
                  </a:cubicBezTo>
                  <a:cubicBezTo>
                    <a:pt x="243" y="314"/>
                    <a:pt x="232" y="325"/>
                    <a:pt x="232" y="339"/>
                  </a:cubicBezTo>
                  <a:cubicBezTo>
                    <a:pt x="232" y="352"/>
                    <a:pt x="243" y="363"/>
                    <a:pt x="256" y="363"/>
                  </a:cubicBezTo>
                  <a:cubicBezTo>
                    <a:pt x="269" y="363"/>
                    <a:pt x="280" y="352"/>
                    <a:pt x="280" y="339"/>
                  </a:cubicBezTo>
                  <a:close/>
                  <a:moveTo>
                    <a:pt x="273" y="404"/>
                  </a:moveTo>
                  <a:cubicBezTo>
                    <a:pt x="273" y="395"/>
                    <a:pt x="265" y="387"/>
                    <a:pt x="256" y="387"/>
                  </a:cubicBezTo>
                  <a:cubicBezTo>
                    <a:pt x="246" y="387"/>
                    <a:pt x="239" y="395"/>
                    <a:pt x="239" y="404"/>
                  </a:cubicBezTo>
                  <a:cubicBezTo>
                    <a:pt x="239" y="414"/>
                    <a:pt x="246" y="421"/>
                    <a:pt x="256" y="421"/>
                  </a:cubicBezTo>
                  <a:cubicBezTo>
                    <a:pt x="265" y="421"/>
                    <a:pt x="273" y="414"/>
                    <a:pt x="273" y="404"/>
                  </a:cubicBezTo>
                  <a:close/>
                  <a:moveTo>
                    <a:pt x="268" y="457"/>
                  </a:moveTo>
                  <a:cubicBezTo>
                    <a:pt x="268" y="451"/>
                    <a:pt x="263" y="446"/>
                    <a:pt x="256" y="446"/>
                  </a:cubicBezTo>
                  <a:cubicBezTo>
                    <a:pt x="249" y="446"/>
                    <a:pt x="244" y="451"/>
                    <a:pt x="244" y="457"/>
                  </a:cubicBezTo>
                  <a:cubicBezTo>
                    <a:pt x="244" y="464"/>
                    <a:pt x="249" y="469"/>
                    <a:pt x="256" y="469"/>
                  </a:cubicBezTo>
                  <a:cubicBezTo>
                    <a:pt x="263" y="469"/>
                    <a:pt x="268" y="464"/>
                    <a:pt x="268" y="457"/>
                  </a:cubicBezTo>
                  <a:close/>
                  <a:moveTo>
                    <a:pt x="264" y="504"/>
                  </a:moveTo>
                  <a:cubicBezTo>
                    <a:pt x="264" y="500"/>
                    <a:pt x="260" y="496"/>
                    <a:pt x="256" y="496"/>
                  </a:cubicBezTo>
                  <a:cubicBezTo>
                    <a:pt x="252" y="496"/>
                    <a:pt x="248" y="500"/>
                    <a:pt x="248" y="504"/>
                  </a:cubicBezTo>
                  <a:cubicBezTo>
                    <a:pt x="248" y="509"/>
                    <a:pt x="252" y="512"/>
                    <a:pt x="256" y="512"/>
                  </a:cubicBezTo>
                  <a:cubicBezTo>
                    <a:pt x="260" y="512"/>
                    <a:pt x="264" y="509"/>
                    <a:pt x="264" y="504"/>
                  </a:cubicBezTo>
                  <a:close/>
                  <a:moveTo>
                    <a:pt x="198" y="256"/>
                  </a:moveTo>
                  <a:cubicBezTo>
                    <a:pt x="198" y="243"/>
                    <a:pt x="187" y="232"/>
                    <a:pt x="174" y="232"/>
                  </a:cubicBezTo>
                  <a:cubicBezTo>
                    <a:pt x="160" y="232"/>
                    <a:pt x="149" y="243"/>
                    <a:pt x="149" y="256"/>
                  </a:cubicBezTo>
                  <a:cubicBezTo>
                    <a:pt x="149" y="270"/>
                    <a:pt x="160" y="281"/>
                    <a:pt x="174" y="281"/>
                  </a:cubicBezTo>
                  <a:cubicBezTo>
                    <a:pt x="187" y="281"/>
                    <a:pt x="198" y="270"/>
                    <a:pt x="198" y="256"/>
                  </a:cubicBezTo>
                  <a:close/>
                  <a:moveTo>
                    <a:pt x="126" y="256"/>
                  </a:moveTo>
                  <a:cubicBezTo>
                    <a:pt x="126" y="247"/>
                    <a:pt x="118" y="239"/>
                    <a:pt x="108" y="239"/>
                  </a:cubicBezTo>
                  <a:cubicBezTo>
                    <a:pt x="99" y="239"/>
                    <a:pt x="91" y="247"/>
                    <a:pt x="91" y="256"/>
                  </a:cubicBezTo>
                  <a:cubicBezTo>
                    <a:pt x="91" y="266"/>
                    <a:pt x="99" y="274"/>
                    <a:pt x="108" y="274"/>
                  </a:cubicBezTo>
                  <a:cubicBezTo>
                    <a:pt x="118" y="274"/>
                    <a:pt x="126" y="266"/>
                    <a:pt x="126" y="256"/>
                  </a:cubicBezTo>
                  <a:close/>
                  <a:moveTo>
                    <a:pt x="67" y="256"/>
                  </a:moveTo>
                  <a:cubicBezTo>
                    <a:pt x="67" y="250"/>
                    <a:pt x="62" y="244"/>
                    <a:pt x="55" y="244"/>
                  </a:cubicBezTo>
                  <a:cubicBezTo>
                    <a:pt x="48" y="244"/>
                    <a:pt x="43" y="250"/>
                    <a:pt x="43" y="256"/>
                  </a:cubicBezTo>
                  <a:cubicBezTo>
                    <a:pt x="43" y="263"/>
                    <a:pt x="48" y="268"/>
                    <a:pt x="55" y="268"/>
                  </a:cubicBezTo>
                  <a:cubicBezTo>
                    <a:pt x="62" y="268"/>
                    <a:pt x="67" y="263"/>
                    <a:pt x="67" y="256"/>
                  </a:cubicBezTo>
                  <a:close/>
                  <a:moveTo>
                    <a:pt x="16" y="256"/>
                  </a:moveTo>
                  <a:cubicBezTo>
                    <a:pt x="16" y="252"/>
                    <a:pt x="12" y="248"/>
                    <a:pt x="8" y="248"/>
                  </a:cubicBezTo>
                  <a:cubicBezTo>
                    <a:pt x="4" y="248"/>
                    <a:pt x="0" y="252"/>
                    <a:pt x="0" y="256"/>
                  </a:cubicBezTo>
                  <a:cubicBezTo>
                    <a:pt x="0" y="261"/>
                    <a:pt x="4" y="264"/>
                    <a:pt x="8" y="264"/>
                  </a:cubicBezTo>
                  <a:cubicBezTo>
                    <a:pt x="12" y="264"/>
                    <a:pt x="16" y="261"/>
                    <a:pt x="16" y="256"/>
                  </a:cubicBezTo>
                  <a:close/>
                  <a:moveTo>
                    <a:pt x="331" y="215"/>
                  </a:moveTo>
                  <a:cubicBezTo>
                    <a:pt x="336" y="211"/>
                    <a:pt x="338" y="205"/>
                    <a:pt x="338" y="198"/>
                  </a:cubicBezTo>
                  <a:cubicBezTo>
                    <a:pt x="338" y="192"/>
                    <a:pt x="336" y="186"/>
                    <a:pt x="331" y="181"/>
                  </a:cubicBezTo>
                  <a:cubicBezTo>
                    <a:pt x="327" y="176"/>
                    <a:pt x="321" y="174"/>
                    <a:pt x="314" y="174"/>
                  </a:cubicBezTo>
                  <a:cubicBezTo>
                    <a:pt x="308" y="174"/>
                    <a:pt x="301" y="176"/>
                    <a:pt x="297" y="181"/>
                  </a:cubicBezTo>
                  <a:cubicBezTo>
                    <a:pt x="292" y="186"/>
                    <a:pt x="290" y="192"/>
                    <a:pt x="290" y="198"/>
                  </a:cubicBezTo>
                  <a:cubicBezTo>
                    <a:pt x="290" y="205"/>
                    <a:pt x="292" y="211"/>
                    <a:pt x="297" y="215"/>
                  </a:cubicBezTo>
                  <a:cubicBezTo>
                    <a:pt x="301" y="220"/>
                    <a:pt x="308" y="223"/>
                    <a:pt x="314" y="223"/>
                  </a:cubicBezTo>
                  <a:cubicBezTo>
                    <a:pt x="321" y="223"/>
                    <a:pt x="327" y="220"/>
                    <a:pt x="331" y="215"/>
                  </a:cubicBezTo>
                  <a:close/>
                  <a:moveTo>
                    <a:pt x="373" y="164"/>
                  </a:moveTo>
                  <a:cubicBezTo>
                    <a:pt x="379" y="157"/>
                    <a:pt x="379" y="146"/>
                    <a:pt x="373" y="140"/>
                  </a:cubicBezTo>
                  <a:cubicBezTo>
                    <a:pt x="369" y="136"/>
                    <a:pt x="365" y="135"/>
                    <a:pt x="360" y="135"/>
                  </a:cubicBezTo>
                  <a:cubicBezTo>
                    <a:pt x="356" y="135"/>
                    <a:pt x="351" y="136"/>
                    <a:pt x="348" y="140"/>
                  </a:cubicBezTo>
                  <a:cubicBezTo>
                    <a:pt x="345" y="143"/>
                    <a:pt x="343" y="147"/>
                    <a:pt x="343" y="152"/>
                  </a:cubicBezTo>
                  <a:cubicBezTo>
                    <a:pt x="343" y="156"/>
                    <a:pt x="345" y="161"/>
                    <a:pt x="348" y="164"/>
                  </a:cubicBezTo>
                  <a:cubicBezTo>
                    <a:pt x="351" y="167"/>
                    <a:pt x="356" y="169"/>
                    <a:pt x="360" y="169"/>
                  </a:cubicBezTo>
                  <a:cubicBezTo>
                    <a:pt x="365" y="169"/>
                    <a:pt x="369" y="167"/>
                    <a:pt x="373" y="164"/>
                  </a:cubicBezTo>
                  <a:close/>
                  <a:moveTo>
                    <a:pt x="407" y="123"/>
                  </a:moveTo>
                  <a:cubicBezTo>
                    <a:pt x="409" y="120"/>
                    <a:pt x="410" y="117"/>
                    <a:pt x="410" y="114"/>
                  </a:cubicBezTo>
                  <a:cubicBezTo>
                    <a:pt x="410" y="111"/>
                    <a:pt x="409" y="108"/>
                    <a:pt x="407" y="106"/>
                  </a:cubicBezTo>
                  <a:cubicBezTo>
                    <a:pt x="404" y="103"/>
                    <a:pt x="401" y="102"/>
                    <a:pt x="398" y="102"/>
                  </a:cubicBezTo>
                  <a:cubicBezTo>
                    <a:pt x="395" y="102"/>
                    <a:pt x="392" y="103"/>
                    <a:pt x="390" y="106"/>
                  </a:cubicBezTo>
                  <a:cubicBezTo>
                    <a:pt x="387" y="108"/>
                    <a:pt x="386" y="111"/>
                    <a:pt x="386" y="114"/>
                  </a:cubicBezTo>
                  <a:cubicBezTo>
                    <a:pt x="386" y="117"/>
                    <a:pt x="387" y="120"/>
                    <a:pt x="390" y="123"/>
                  </a:cubicBezTo>
                  <a:cubicBezTo>
                    <a:pt x="392" y="125"/>
                    <a:pt x="395" y="126"/>
                    <a:pt x="398" y="126"/>
                  </a:cubicBezTo>
                  <a:cubicBezTo>
                    <a:pt x="401" y="126"/>
                    <a:pt x="404" y="125"/>
                    <a:pt x="407" y="123"/>
                  </a:cubicBezTo>
                  <a:close/>
                  <a:moveTo>
                    <a:pt x="437" y="87"/>
                  </a:moveTo>
                  <a:cubicBezTo>
                    <a:pt x="440" y="84"/>
                    <a:pt x="440" y="79"/>
                    <a:pt x="437" y="75"/>
                  </a:cubicBezTo>
                  <a:cubicBezTo>
                    <a:pt x="434" y="72"/>
                    <a:pt x="429" y="72"/>
                    <a:pt x="426" y="75"/>
                  </a:cubicBezTo>
                  <a:cubicBezTo>
                    <a:pt x="423" y="79"/>
                    <a:pt x="423" y="84"/>
                    <a:pt x="426" y="87"/>
                  </a:cubicBezTo>
                  <a:cubicBezTo>
                    <a:pt x="427" y="88"/>
                    <a:pt x="429" y="89"/>
                    <a:pt x="431" y="89"/>
                  </a:cubicBezTo>
                  <a:cubicBezTo>
                    <a:pt x="433" y="89"/>
                    <a:pt x="435" y="88"/>
                    <a:pt x="437" y="87"/>
                  </a:cubicBezTo>
                  <a:close/>
                  <a:moveTo>
                    <a:pt x="331" y="332"/>
                  </a:moveTo>
                  <a:cubicBezTo>
                    <a:pt x="341" y="322"/>
                    <a:pt x="341" y="307"/>
                    <a:pt x="331" y="297"/>
                  </a:cubicBezTo>
                  <a:cubicBezTo>
                    <a:pt x="327" y="293"/>
                    <a:pt x="321" y="290"/>
                    <a:pt x="314" y="290"/>
                  </a:cubicBezTo>
                  <a:cubicBezTo>
                    <a:pt x="308" y="290"/>
                    <a:pt x="302" y="293"/>
                    <a:pt x="297" y="297"/>
                  </a:cubicBezTo>
                  <a:cubicBezTo>
                    <a:pt x="287" y="307"/>
                    <a:pt x="287" y="322"/>
                    <a:pt x="297" y="332"/>
                  </a:cubicBezTo>
                  <a:cubicBezTo>
                    <a:pt x="302" y="336"/>
                    <a:pt x="308" y="339"/>
                    <a:pt x="314" y="339"/>
                  </a:cubicBezTo>
                  <a:cubicBezTo>
                    <a:pt x="321" y="339"/>
                    <a:pt x="327" y="336"/>
                    <a:pt x="331" y="332"/>
                  </a:cubicBezTo>
                  <a:close/>
                  <a:moveTo>
                    <a:pt x="373" y="373"/>
                  </a:moveTo>
                  <a:cubicBezTo>
                    <a:pt x="379" y="366"/>
                    <a:pt x="379" y="355"/>
                    <a:pt x="373" y="349"/>
                  </a:cubicBezTo>
                  <a:cubicBezTo>
                    <a:pt x="369" y="346"/>
                    <a:pt x="365" y="344"/>
                    <a:pt x="360" y="344"/>
                  </a:cubicBezTo>
                  <a:cubicBezTo>
                    <a:pt x="356" y="344"/>
                    <a:pt x="352" y="346"/>
                    <a:pt x="348" y="349"/>
                  </a:cubicBezTo>
                  <a:cubicBezTo>
                    <a:pt x="345" y="352"/>
                    <a:pt x="343" y="356"/>
                    <a:pt x="343" y="361"/>
                  </a:cubicBezTo>
                  <a:cubicBezTo>
                    <a:pt x="343" y="366"/>
                    <a:pt x="345" y="370"/>
                    <a:pt x="348" y="373"/>
                  </a:cubicBezTo>
                  <a:cubicBezTo>
                    <a:pt x="352" y="376"/>
                    <a:pt x="356" y="378"/>
                    <a:pt x="360" y="378"/>
                  </a:cubicBezTo>
                  <a:cubicBezTo>
                    <a:pt x="365" y="378"/>
                    <a:pt x="369" y="376"/>
                    <a:pt x="373" y="373"/>
                  </a:cubicBezTo>
                  <a:close/>
                  <a:moveTo>
                    <a:pt x="407" y="407"/>
                  </a:moveTo>
                  <a:cubicBezTo>
                    <a:pt x="409" y="405"/>
                    <a:pt x="410" y="402"/>
                    <a:pt x="410" y="399"/>
                  </a:cubicBezTo>
                  <a:cubicBezTo>
                    <a:pt x="410" y="395"/>
                    <a:pt x="409" y="392"/>
                    <a:pt x="407" y="390"/>
                  </a:cubicBezTo>
                  <a:cubicBezTo>
                    <a:pt x="404" y="388"/>
                    <a:pt x="401" y="387"/>
                    <a:pt x="398" y="387"/>
                  </a:cubicBezTo>
                  <a:cubicBezTo>
                    <a:pt x="395" y="387"/>
                    <a:pt x="392" y="388"/>
                    <a:pt x="390" y="390"/>
                  </a:cubicBezTo>
                  <a:cubicBezTo>
                    <a:pt x="388" y="392"/>
                    <a:pt x="386" y="395"/>
                    <a:pt x="386" y="399"/>
                  </a:cubicBezTo>
                  <a:cubicBezTo>
                    <a:pt x="386" y="402"/>
                    <a:pt x="387" y="405"/>
                    <a:pt x="390" y="407"/>
                  </a:cubicBezTo>
                  <a:cubicBezTo>
                    <a:pt x="392" y="409"/>
                    <a:pt x="395" y="411"/>
                    <a:pt x="398" y="411"/>
                  </a:cubicBezTo>
                  <a:cubicBezTo>
                    <a:pt x="401" y="411"/>
                    <a:pt x="404" y="409"/>
                    <a:pt x="407" y="407"/>
                  </a:cubicBezTo>
                  <a:close/>
                  <a:moveTo>
                    <a:pt x="437" y="437"/>
                  </a:moveTo>
                  <a:cubicBezTo>
                    <a:pt x="439" y="436"/>
                    <a:pt x="439" y="434"/>
                    <a:pt x="439" y="432"/>
                  </a:cubicBezTo>
                  <a:cubicBezTo>
                    <a:pt x="439" y="430"/>
                    <a:pt x="438" y="428"/>
                    <a:pt x="437" y="426"/>
                  </a:cubicBezTo>
                  <a:cubicBezTo>
                    <a:pt x="434" y="423"/>
                    <a:pt x="429" y="423"/>
                    <a:pt x="426" y="426"/>
                  </a:cubicBezTo>
                  <a:cubicBezTo>
                    <a:pt x="424" y="428"/>
                    <a:pt x="423" y="430"/>
                    <a:pt x="423" y="432"/>
                  </a:cubicBezTo>
                  <a:cubicBezTo>
                    <a:pt x="423" y="434"/>
                    <a:pt x="424" y="436"/>
                    <a:pt x="426" y="437"/>
                  </a:cubicBezTo>
                  <a:cubicBezTo>
                    <a:pt x="427" y="439"/>
                    <a:pt x="429" y="440"/>
                    <a:pt x="431" y="440"/>
                  </a:cubicBezTo>
                  <a:cubicBezTo>
                    <a:pt x="433" y="440"/>
                    <a:pt x="435" y="439"/>
                    <a:pt x="437" y="437"/>
                  </a:cubicBezTo>
                  <a:close/>
                  <a:moveTo>
                    <a:pt x="215" y="332"/>
                  </a:moveTo>
                  <a:cubicBezTo>
                    <a:pt x="224" y="322"/>
                    <a:pt x="224" y="307"/>
                    <a:pt x="215" y="297"/>
                  </a:cubicBezTo>
                  <a:cubicBezTo>
                    <a:pt x="210" y="293"/>
                    <a:pt x="204" y="290"/>
                    <a:pt x="198" y="290"/>
                  </a:cubicBezTo>
                  <a:cubicBezTo>
                    <a:pt x="191" y="290"/>
                    <a:pt x="185" y="293"/>
                    <a:pt x="181" y="297"/>
                  </a:cubicBezTo>
                  <a:cubicBezTo>
                    <a:pt x="176" y="302"/>
                    <a:pt x="173" y="308"/>
                    <a:pt x="173" y="314"/>
                  </a:cubicBezTo>
                  <a:cubicBezTo>
                    <a:pt x="173" y="321"/>
                    <a:pt x="176" y="327"/>
                    <a:pt x="181" y="332"/>
                  </a:cubicBezTo>
                  <a:cubicBezTo>
                    <a:pt x="185" y="336"/>
                    <a:pt x="191" y="339"/>
                    <a:pt x="198" y="339"/>
                  </a:cubicBezTo>
                  <a:cubicBezTo>
                    <a:pt x="204" y="339"/>
                    <a:pt x="210" y="336"/>
                    <a:pt x="215" y="332"/>
                  </a:cubicBezTo>
                  <a:close/>
                  <a:moveTo>
                    <a:pt x="164" y="373"/>
                  </a:moveTo>
                  <a:cubicBezTo>
                    <a:pt x="167" y="370"/>
                    <a:pt x="169" y="365"/>
                    <a:pt x="169" y="361"/>
                  </a:cubicBezTo>
                  <a:cubicBezTo>
                    <a:pt x="169" y="356"/>
                    <a:pt x="167" y="352"/>
                    <a:pt x="164" y="349"/>
                  </a:cubicBezTo>
                  <a:cubicBezTo>
                    <a:pt x="160" y="345"/>
                    <a:pt x="156" y="344"/>
                    <a:pt x="151" y="344"/>
                  </a:cubicBezTo>
                  <a:cubicBezTo>
                    <a:pt x="147" y="344"/>
                    <a:pt x="142" y="345"/>
                    <a:pt x="139" y="349"/>
                  </a:cubicBezTo>
                  <a:cubicBezTo>
                    <a:pt x="132" y="355"/>
                    <a:pt x="132" y="366"/>
                    <a:pt x="139" y="373"/>
                  </a:cubicBezTo>
                  <a:cubicBezTo>
                    <a:pt x="142" y="376"/>
                    <a:pt x="147" y="378"/>
                    <a:pt x="151" y="378"/>
                  </a:cubicBezTo>
                  <a:cubicBezTo>
                    <a:pt x="156" y="378"/>
                    <a:pt x="160" y="376"/>
                    <a:pt x="164" y="373"/>
                  </a:cubicBezTo>
                  <a:close/>
                  <a:moveTo>
                    <a:pt x="122" y="407"/>
                  </a:moveTo>
                  <a:cubicBezTo>
                    <a:pt x="124" y="405"/>
                    <a:pt x="126" y="402"/>
                    <a:pt x="126" y="399"/>
                  </a:cubicBezTo>
                  <a:cubicBezTo>
                    <a:pt x="126" y="395"/>
                    <a:pt x="124" y="392"/>
                    <a:pt x="122" y="390"/>
                  </a:cubicBezTo>
                  <a:cubicBezTo>
                    <a:pt x="120" y="388"/>
                    <a:pt x="117" y="387"/>
                    <a:pt x="114" y="387"/>
                  </a:cubicBezTo>
                  <a:cubicBezTo>
                    <a:pt x="110" y="387"/>
                    <a:pt x="107" y="388"/>
                    <a:pt x="105" y="390"/>
                  </a:cubicBezTo>
                  <a:cubicBezTo>
                    <a:pt x="103" y="392"/>
                    <a:pt x="102" y="395"/>
                    <a:pt x="102" y="399"/>
                  </a:cubicBezTo>
                  <a:cubicBezTo>
                    <a:pt x="102" y="402"/>
                    <a:pt x="103" y="405"/>
                    <a:pt x="105" y="407"/>
                  </a:cubicBezTo>
                  <a:cubicBezTo>
                    <a:pt x="107" y="409"/>
                    <a:pt x="110" y="411"/>
                    <a:pt x="114" y="411"/>
                  </a:cubicBezTo>
                  <a:cubicBezTo>
                    <a:pt x="117" y="411"/>
                    <a:pt x="120" y="409"/>
                    <a:pt x="122" y="407"/>
                  </a:cubicBezTo>
                  <a:close/>
                  <a:moveTo>
                    <a:pt x="86" y="437"/>
                  </a:moveTo>
                  <a:cubicBezTo>
                    <a:pt x="88" y="436"/>
                    <a:pt x="88" y="434"/>
                    <a:pt x="88" y="432"/>
                  </a:cubicBezTo>
                  <a:cubicBezTo>
                    <a:pt x="88" y="430"/>
                    <a:pt x="88" y="428"/>
                    <a:pt x="86" y="426"/>
                  </a:cubicBezTo>
                  <a:cubicBezTo>
                    <a:pt x="83" y="423"/>
                    <a:pt x="78" y="423"/>
                    <a:pt x="75" y="426"/>
                  </a:cubicBezTo>
                  <a:cubicBezTo>
                    <a:pt x="72" y="429"/>
                    <a:pt x="72" y="434"/>
                    <a:pt x="75" y="437"/>
                  </a:cubicBezTo>
                  <a:cubicBezTo>
                    <a:pt x="76" y="439"/>
                    <a:pt x="78" y="440"/>
                    <a:pt x="81" y="440"/>
                  </a:cubicBezTo>
                  <a:cubicBezTo>
                    <a:pt x="83" y="440"/>
                    <a:pt x="85" y="439"/>
                    <a:pt x="86" y="437"/>
                  </a:cubicBezTo>
                  <a:close/>
                  <a:moveTo>
                    <a:pt x="215" y="216"/>
                  </a:moveTo>
                  <a:cubicBezTo>
                    <a:pt x="225" y="206"/>
                    <a:pt x="225" y="191"/>
                    <a:pt x="215" y="181"/>
                  </a:cubicBezTo>
                  <a:cubicBezTo>
                    <a:pt x="210" y="176"/>
                    <a:pt x="204" y="174"/>
                    <a:pt x="198" y="174"/>
                  </a:cubicBezTo>
                  <a:cubicBezTo>
                    <a:pt x="191" y="174"/>
                    <a:pt x="185" y="176"/>
                    <a:pt x="181" y="181"/>
                  </a:cubicBezTo>
                  <a:cubicBezTo>
                    <a:pt x="176" y="186"/>
                    <a:pt x="174" y="192"/>
                    <a:pt x="174" y="198"/>
                  </a:cubicBezTo>
                  <a:cubicBezTo>
                    <a:pt x="174" y="205"/>
                    <a:pt x="176" y="211"/>
                    <a:pt x="181" y="216"/>
                  </a:cubicBezTo>
                  <a:cubicBezTo>
                    <a:pt x="185" y="220"/>
                    <a:pt x="191" y="223"/>
                    <a:pt x="198" y="223"/>
                  </a:cubicBezTo>
                  <a:cubicBezTo>
                    <a:pt x="204" y="223"/>
                    <a:pt x="210" y="220"/>
                    <a:pt x="215" y="216"/>
                  </a:cubicBezTo>
                  <a:close/>
                  <a:moveTo>
                    <a:pt x="164" y="164"/>
                  </a:moveTo>
                  <a:cubicBezTo>
                    <a:pt x="167" y="161"/>
                    <a:pt x="169" y="157"/>
                    <a:pt x="169" y="152"/>
                  </a:cubicBezTo>
                  <a:cubicBezTo>
                    <a:pt x="169" y="147"/>
                    <a:pt x="167" y="143"/>
                    <a:pt x="164" y="140"/>
                  </a:cubicBezTo>
                  <a:cubicBezTo>
                    <a:pt x="160" y="137"/>
                    <a:pt x="156" y="135"/>
                    <a:pt x="151" y="135"/>
                  </a:cubicBezTo>
                  <a:cubicBezTo>
                    <a:pt x="147" y="135"/>
                    <a:pt x="143" y="137"/>
                    <a:pt x="139" y="140"/>
                  </a:cubicBezTo>
                  <a:cubicBezTo>
                    <a:pt x="136" y="143"/>
                    <a:pt x="134" y="147"/>
                    <a:pt x="134" y="152"/>
                  </a:cubicBezTo>
                  <a:cubicBezTo>
                    <a:pt x="134" y="157"/>
                    <a:pt x="136" y="161"/>
                    <a:pt x="139" y="164"/>
                  </a:cubicBezTo>
                  <a:cubicBezTo>
                    <a:pt x="143" y="167"/>
                    <a:pt x="147" y="169"/>
                    <a:pt x="151" y="169"/>
                  </a:cubicBezTo>
                  <a:cubicBezTo>
                    <a:pt x="156" y="169"/>
                    <a:pt x="160" y="167"/>
                    <a:pt x="164" y="164"/>
                  </a:cubicBezTo>
                  <a:close/>
                  <a:moveTo>
                    <a:pt x="122" y="123"/>
                  </a:moveTo>
                  <a:cubicBezTo>
                    <a:pt x="125" y="120"/>
                    <a:pt x="126" y="117"/>
                    <a:pt x="126" y="114"/>
                  </a:cubicBezTo>
                  <a:cubicBezTo>
                    <a:pt x="126" y="111"/>
                    <a:pt x="124" y="108"/>
                    <a:pt x="122" y="106"/>
                  </a:cubicBezTo>
                  <a:cubicBezTo>
                    <a:pt x="120" y="104"/>
                    <a:pt x="117" y="102"/>
                    <a:pt x="114" y="102"/>
                  </a:cubicBezTo>
                  <a:cubicBezTo>
                    <a:pt x="111" y="102"/>
                    <a:pt x="108" y="104"/>
                    <a:pt x="105" y="106"/>
                  </a:cubicBezTo>
                  <a:cubicBezTo>
                    <a:pt x="101" y="110"/>
                    <a:pt x="101" y="118"/>
                    <a:pt x="105" y="123"/>
                  </a:cubicBezTo>
                  <a:cubicBezTo>
                    <a:pt x="108" y="125"/>
                    <a:pt x="111" y="126"/>
                    <a:pt x="114" y="126"/>
                  </a:cubicBezTo>
                  <a:cubicBezTo>
                    <a:pt x="117" y="126"/>
                    <a:pt x="120" y="125"/>
                    <a:pt x="122" y="123"/>
                  </a:cubicBezTo>
                  <a:close/>
                  <a:moveTo>
                    <a:pt x="86" y="87"/>
                  </a:moveTo>
                  <a:cubicBezTo>
                    <a:pt x="88" y="85"/>
                    <a:pt x="89" y="83"/>
                    <a:pt x="89" y="81"/>
                  </a:cubicBezTo>
                  <a:cubicBezTo>
                    <a:pt x="89" y="79"/>
                    <a:pt x="88" y="77"/>
                    <a:pt x="86" y="75"/>
                  </a:cubicBezTo>
                  <a:cubicBezTo>
                    <a:pt x="83" y="72"/>
                    <a:pt x="78" y="72"/>
                    <a:pt x="75" y="76"/>
                  </a:cubicBezTo>
                  <a:cubicBezTo>
                    <a:pt x="72" y="79"/>
                    <a:pt x="72" y="84"/>
                    <a:pt x="75" y="87"/>
                  </a:cubicBezTo>
                  <a:cubicBezTo>
                    <a:pt x="77" y="88"/>
                    <a:pt x="79" y="89"/>
                    <a:pt x="81" y="89"/>
                  </a:cubicBezTo>
                  <a:cubicBezTo>
                    <a:pt x="83" y="89"/>
                    <a:pt x="85" y="88"/>
                    <a:pt x="86" y="87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chemeClr val="tx1">
                  <a:lumMod val="40000"/>
                  <a:lumOff val="60000"/>
                </a:schemeClr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37" name="Freeform 13"/>
            <p:cNvSpPr>
              <a:spLocks noEditPoints="1"/>
            </p:cNvSpPr>
            <p:nvPr/>
          </p:nvSpPr>
          <p:spPr bwMode="auto">
            <a:xfrm>
              <a:off x="7128" y="1493"/>
              <a:ext cx="745" cy="96"/>
            </a:xfrm>
            <a:custGeom>
              <a:avLst/>
              <a:gdLst>
                <a:gd name="T0" fmla="*/ 20 w 693"/>
                <a:gd name="T1" fmla="*/ 85 h 86"/>
                <a:gd name="T2" fmla="*/ 48 w 693"/>
                <a:gd name="T3" fmla="*/ 0 h 86"/>
                <a:gd name="T4" fmla="*/ 60 w 693"/>
                <a:gd name="T5" fmla="*/ 35 h 86"/>
                <a:gd name="T6" fmla="*/ 47 w 693"/>
                <a:gd name="T7" fmla="*/ 34 h 86"/>
                <a:gd name="T8" fmla="*/ 71 w 693"/>
                <a:gd name="T9" fmla="*/ 25 h 86"/>
                <a:gd name="T10" fmla="*/ 112 w 693"/>
                <a:gd name="T11" fmla="*/ 78 h 86"/>
                <a:gd name="T12" fmla="*/ 88 w 693"/>
                <a:gd name="T13" fmla="*/ 26 h 86"/>
                <a:gd name="T14" fmla="*/ 112 w 693"/>
                <a:gd name="T15" fmla="*/ 67 h 86"/>
                <a:gd name="T16" fmla="*/ 158 w 693"/>
                <a:gd name="T17" fmla="*/ 42 h 86"/>
                <a:gd name="T18" fmla="*/ 149 w 693"/>
                <a:gd name="T19" fmla="*/ 51 h 86"/>
                <a:gd name="T20" fmla="*/ 148 w 693"/>
                <a:gd name="T21" fmla="*/ 86 h 86"/>
                <a:gd name="T22" fmla="*/ 148 w 693"/>
                <a:gd name="T23" fmla="*/ 81 h 86"/>
                <a:gd name="T24" fmla="*/ 134 w 693"/>
                <a:gd name="T25" fmla="*/ 50 h 86"/>
                <a:gd name="T26" fmla="*/ 157 w 693"/>
                <a:gd name="T27" fmla="*/ 26 h 86"/>
                <a:gd name="T28" fmla="*/ 192 w 693"/>
                <a:gd name="T29" fmla="*/ 86 h 86"/>
                <a:gd name="T30" fmla="*/ 171 w 693"/>
                <a:gd name="T31" fmla="*/ 26 h 86"/>
                <a:gd name="T32" fmla="*/ 187 w 693"/>
                <a:gd name="T33" fmla="*/ 26 h 86"/>
                <a:gd name="T34" fmla="*/ 187 w 693"/>
                <a:gd name="T35" fmla="*/ 75 h 86"/>
                <a:gd name="T36" fmla="*/ 247 w 693"/>
                <a:gd name="T37" fmla="*/ 58 h 86"/>
                <a:gd name="T38" fmla="*/ 246 w 693"/>
                <a:gd name="T39" fmla="*/ 67 h 86"/>
                <a:gd name="T40" fmla="*/ 205 w 693"/>
                <a:gd name="T41" fmla="*/ 55 h 86"/>
                <a:gd name="T42" fmla="*/ 239 w 693"/>
                <a:gd name="T43" fmla="*/ 53 h 86"/>
                <a:gd name="T44" fmla="*/ 239 w 693"/>
                <a:gd name="T45" fmla="*/ 53 h 86"/>
                <a:gd name="T46" fmla="*/ 257 w 693"/>
                <a:gd name="T47" fmla="*/ 57 h 86"/>
                <a:gd name="T48" fmla="*/ 298 w 693"/>
                <a:gd name="T49" fmla="*/ 0 h 86"/>
                <a:gd name="T50" fmla="*/ 290 w 693"/>
                <a:gd name="T51" fmla="*/ 55 h 86"/>
                <a:gd name="T52" fmla="*/ 264 w 693"/>
                <a:gd name="T53" fmla="*/ 57 h 86"/>
                <a:gd name="T54" fmla="*/ 389 w 693"/>
                <a:gd name="T55" fmla="*/ 85 h 86"/>
                <a:gd name="T56" fmla="*/ 334 w 693"/>
                <a:gd name="T57" fmla="*/ 85 h 86"/>
                <a:gd name="T58" fmla="*/ 381 w 693"/>
                <a:gd name="T59" fmla="*/ 56 h 86"/>
                <a:gd name="T60" fmla="*/ 443 w 693"/>
                <a:gd name="T61" fmla="*/ 85 h 86"/>
                <a:gd name="T62" fmla="*/ 416 w 693"/>
                <a:gd name="T63" fmla="*/ 35 h 86"/>
                <a:gd name="T64" fmla="*/ 405 w 693"/>
                <a:gd name="T65" fmla="*/ 26 h 86"/>
                <a:gd name="T66" fmla="*/ 443 w 693"/>
                <a:gd name="T67" fmla="*/ 43 h 86"/>
                <a:gd name="T68" fmla="*/ 462 w 693"/>
                <a:gd name="T69" fmla="*/ 39 h 86"/>
                <a:gd name="T70" fmla="*/ 490 w 693"/>
                <a:gd name="T71" fmla="*/ 71 h 86"/>
                <a:gd name="T72" fmla="*/ 454 w 693"/>
                <a:gd name="T73" fmla="*/ 68 h 86"/>
                <a:gd name="T74" fmla="*/ 480 w 693"/>
                <a:gd name="T75" fmla="*/ 65 h 86"/>
                <a:gd name="T76" fmla="*/ 459 w 693"/>
                <a:gd name="T77" fmla="*/ 29 h 86"/>
                <a:gd name="T78" fmla="*/ 481 w 693"/>
                <a:gd name="T79" fmla="*/ 42 h 86"/>
                <a:gd name="T80" fmla="*/ 533 w 693"/>
                <a:gd name="T81" fmla="*/ 33 h 86"/>
                <a:gd name="T82" fmla="*/ 502 w 693"/>
                <a:gd name="T83" fmla="*/ 26 h 86"/>
                <a:gd name="T84" fmla="*/ 551 w 693"/>
                <a:gd name="T85" fmla="*/ 78 h 86"/>
                <a:gd name="T86" fmla="*/ 583 w 693"/>
                <a:gd name="T87" fmla="*/ 58 h 86"/>
                <a:gd name="T88" fmla="*/ 611 w 693"/>
                <a:gd name="T89" fmla="*/ 81 h 86"/>
                <a:gd name="T90" fmla="*/ 597 w 693"/>
                <a:gd name="T91" fmla="*/ 25 h 86"/>
                <a:gd name="T92" fmla="*/ 597 w 693"/>
                <a:gd name="T93" fmla="*/ 31 h 86"/>
                <a:gd name="T94" fmla="*/ 653 w 693"/>
                <a:gd name="T95" fmla="*/ 33 h 86"/>
                <a:gd name="T96" fmla="*/ 637 w 693"/>
                <a:gd name="T97" fmla="*/ 85 h 86"/>
                <a:gd name="T98" fmla="*/ 635 w 693"/>
                <a:gd name="T99" fmla="*/ 26 h 86"/>
                <a:gd name="T100" fmla="*/ 685 w 693"/>
                <a:gd name="T101" fmla="*/ 42 h 86"/>
                <a:gd name="T102" fmla="*/ 676 w 693"/>
                <a:gd name="T103" fmla="*/ 51 h 86"/>
                <a:gd name="T104" fmla="*/ 675 w 693"/>
                <a:gd name="T105" fmla="*/ 86 h 86"/>
                <a:gd name="T106" fmla="*/ 675 w 693"/>
                <a:gd name="T107" fmla="*/ 81 h 86"/>
                <a:gd name="T108" fmla="*/ 661 w 693"/>
                <a:gd name="T109" fmla="*/ 50 h 86"/>
                <a:gd name="T110" fmla="*/ 684 w 693"/>
                <a:gd name="T111" fmla="*/ 2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3" h="86">
                  <a:moveTo>
                    <a:pt x="48" y="6"/>
                  </a:moveTo>
                  <a:cubicBezTo>
                    <a:pt x="28" y="6"/>
                    <a:pt x="28" y="6"/>
                    <a:pt x="28" y="6"/>
                  </a:cubicBezTo>
                  <a:cubicBezTo>
                    <a:pt x="28" y="85"/>
                    <a:pt x="28" y="85"/>
                    <a:pt x="28" y="85"/>
                  </a:cubicBezTo>
                  <a:cubicBezTo>
                    <a:pt x="20" y="85"/>
                    <a:pt x="20" y="85"/>
                    <a:pt x="20" y="8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48" y="6"/>
                  </a:lnTo>
                  <a:close/>
                  <a:moveTo>
                    <a:pt x="71" y="33"/>
                  </a:moveTo>
                  <a:cubicBezTo>
                    <a:pt x="69" y="33"/>
                    <a:pt x="69" y="33"/>
                    <a:pt x="69" y="33"/>
                  </a:cubicBezTo>
                  <a:cubicBezTo>
                    <a:pt x="65" y="33"/>
                    <a:pt x="62" y="34"/>
                    <a:pt x="60" y="35"/>
                  </a:cubicBezTo>
                  <a:cubicBezTo>
                    <a:pt x="57" y="37"/>
                    <a:pt x="55" y="42"/>
                    <a:pt x="55" y="47"/>
                  </a:cubicBezTo>
                  <a:cubicBezTo>
                    <a:pt x="55" y="85"/>
                    <a:pt x="55" y="85"/>
                    <a:pt x="55" y="85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3"/>
                    <a:pt x="47" y="30"/>
                    <a:pt x="47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4" y="29"/>
                    <a:pt x="54" y="32"/>
                    <a:pt x="54" y="35"/>
                  </a:cubicBezTo>
                  <a:cubicBezTo>
                    <a:pt x="57" y="28"/>
                    <a:pt x="63" y="25"/>
                    <a:pt x="71" y="25"/>
                  </a:cubicBezTo>
                  <a:lnTo>
                    <a:pt x="71" y="33"/>
                  </a:lnTo>
                  <a:close/>
                  <a:moveTo>
                    <a:pt x="119" y="85"/>
                  </a:moveTo>
                  <a:cubicBezTo>
                    <a:pt x="112" y="85"/>
                    <a:pt x="112" y="85"/>
                    <a:pt x="112" y="85"/>
                  </a:cubicBezTo>
                  <a:cubicBezTo>
                    <a:pt x="112" y="78"/>
                    <a:pt x="112" y="78"/>
                    <a:pt x="112" y="78"/>
                  </a:cubicBezTo>
                  <a:cubicBezTo>
                    <a:pt x="108" y="84"/>
                    <a:pt x="104" y="86"/>
                    <a:pt x="98" y="86"/>
                  </a:cubicBezTo>
                  <a:cubicBezTo>
                    <a:pt x="87" y="86"/>
                    <a:pt x="81" y="80"/>
                    <a:pt x="81" y="69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68"/>
                    <a:pt x="88" y="68"/>
                    <a:pt x="88" y="68"/>
                  </a:cubicBezTo>
                  <a:cubicBezTo>
                    <a:pt x="88" y="77"/>
                    <a:pt x="92" y="81"/>
                    <a:pt x="100" y="81"/>
                  </a:cubicBezTo>
                  <a:cubicBezTo>
                    <a:pt x="103" y="81"/>
                    <a:pt x="106" y="79"/>
                    <a:pt x="108" y="77"/>
                  </a:cubicBezTo>
                  <a:cubicBezTo>
                    <a:pt x="111" y="74"/>
                    <a:pt x="112" y="71"/>
                    <a:pt x="112" y="6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9" y="26"/>
                    <a:pt x="119" y="26"/>
                    <a:pt x="119" y="26"/>
                  </a:cubicBezTo>
                  <a:lnTo>
                    <a:pt x="119" y="85"/>
                  </a:lnTo>
                  <a:close/>
                  <a:moveTo>
                    <a:pt x="158" y="42"/>
                  </a:moveTo>
                  <a:cubicBezTo>
                    <a:pt x="157" y="35"/>
                    <a:pt x="154" y="31"/>
                    <a:pt x="148" y="31"/>
                  </a:cubicBezTo>
                  <a:cubicBezTo>
                    <a:pt x="142" y="31"/>
                    <a:pt x="138" y="34"/>
                    <a:pt x="138" y="39"/>
                  </a:cubicBezTo>
                  <a:cubicBezTo>
                    <a:pt x="138" y="42"/>
                    <a:pt x="139" y="44"/>
                    <a:pt x="140" y="45"/>
                  </a:cubicBezTo>
                  <a:cubicBezTo>
                    <a:pt x="142" y="47"/>
                    <a:pt x="144" y="49"/>
                    <a:pt x="149" y="51"/>
                  </a:cubicBezTo>
                  <a:cubicBezTo>
                    <a:pt x="156" y="55"/>
                    <a:pt x="161" y="58"/>
                    <a:pt x="163" y="61"/>
                  </a:cubicBezTo>
                  <a:cubicBezTo>
                    <a:pt x="165" y="64"/>
                    <a:pt x="166" y="67"/>
                    <a:pt x="166" y="71"/>
                  </a:cubicBezTo>
                  <a:cubicBezTo>
                    <a:pt x="166" y="76"/>
                    <a:pt x="164" y="79"/>
                    <a:pt x="161" y="82"/>
                  </a:cubicBezTo>
                  <a:cubicBezTo>
                    <a:pt x="158" y="85"/>
                    <a:pt x="154" y="86"/>
                    <a:pt x="148" y="86"/>
                  </a:cubicBezTo>
                  <a:cubicBezTo>
                    <a:pt x="136" y="86"/>
                    <a:pt x="130" y="81"/>
                    <a:pt x="130" y="68"/>
                  </a:cubicBezTo>
                  <a:cubicBezTo>
                    <a:pt x="130" y="68"/>
                    <a:pt x="130" y="68"/>
                    <a:pt x="130" y="68"/>
                  </a:cubicBezTo>
                  <a:cubicBezTo>
                    <a:pt x="137" y="68"/>
                    <a:pt x="137" y="68"/>
                    <a:pt x="137" y="68"/>
                  </a:cubicBezTo>
                  <a:cubicBezTo>
                    <a:pt x="137" y="77"/>
                    <a:pt x="141" y="81"/>
                    <a:pt x="148" y="81"/>
                  </a:cubicBezTo>
                  <a:cubicBezTo>
                    <a:pt x="154" y="81"/>
                    <a:pt x="158" y="77"/>
                    <a:pt x="158" y="71"/>
                  </a:cubicBezTo>
                  <a:cubicBezTo>
                    <a:pt x="158" y="69"/>
                    <a:pt x="158" y="66"/>
                    <a:pt x="156" y="65"/>
                  </a:cubicBezTo>
                  <a:cubicBezTo>
                    <a:pt x="155" y="63"/>
                    <a:pt x="152" y="61"/>
                    <a:pt x="147" y="58"/>
                  </a:cubicBezTo>
                  <a:cubicBezTo>
                    <a:pt x="140" y="55"/>
                    <a:pt x="136" y="52"/>
                    <a:pt x="134" y="50"/>
                  </a:cubicBezTo>
                  <a:cubicBezTo>
                    <a:pt x="132" y="47"/>
                    <a:pt x="131" y="44"/>
                    <a:pt x="131" y="40"/>
                  </a:cubicBezTo>
                  <a:cubicBezTo>
                    <a:pt x="131" y="36"/>
                    <a:pt x="132" y="32"/>
                    <a:pt x="136" y="29"/>
                  </a:cubicBezTo>
                  <a:cubicBezTo>
                    <a:pt x="139" y="27"/>
                    <a:pt x="143" y="25"/>
                    <a:pt x="148" y="25"/>
                  </a:cubicBezTo>
                  <a:cubicBezTo>
                    <a:pt x="152" y="25"/>
                    <a:pt x="155" y="26"/>
                    <a:pt x="157" y="26"/>
                  </a:cubicBezTo>
                  <a:cubicBezTo>
                    <a:pt x="162" y="28"/>
                    <a:pt x="165" y="32"/>
                    <a:pt x="165" y="42"/>
                  </a:cubicBezTo>
                  <a:lnTo>
                    <a:pt x="158" y="42"/>
                  </a:lnTo>
                  <a:close/>
                  <a:moveTo>
                    <a:pt x="199" y="86"/>
                  </a:moveTo>
                  <a:cubicBezTo>
                    <a:pt x="196" y="86"/>
                    <a:pt x="193" y="86"/>
                    <a:pt x="192" y="86"/>
                  </a:cubicBezTo>
                  <a:cubicBezTo>
                    <a:pt x="184" y="86"/>
                    <a:pt x="180" y="83"/>
                    <a:pt x="180" y="78"/>
                  </a:cubicBezTo>
                  <a:cubicBezTo>
                    <a:pt x="180" y="32"/>
                    <a:pt x="180" y="32"/>
                    <a:pt x="180" y="32"/>
                  </a:cubicBezTo>
                  <a:cubicBezTo>
                    <a:pt x="171" y="32"/>
                    <a:pt x="171" y="32"/>
                    <a:pt x="171" y="32"/>
                  </a:cubicBezTo>
                  <a:cubicBezTo>
                    <a:pt x="171" y="26"/>
                    <a:pt x="171" y="26"/>
                    <a:pt x="171" y="26"/>
                  </a:cubicBezTo>
                  <a:cubicBezTo>
                    <a:pt x="180" y="26"/>
                    <a:pt x="180" y="26"/>
                    <a:pt x="180" y="26"/>
                  </a:cubicBezTo>
                  <a:cubicBezTo>
                    <a:pt x="180" y="16"/>
                    <a:pt x="180" y="16"/>
                    <a:pt x="180" y="16"/>
                  </a:cubicBezTo>
                  <a:cubicBezTo>
                    <a:pt x="187" y="14"/>
                    <a:pt x="187" y="14"/>
                    <a:pt x="187" y="14"/>
                  </a:cubicBezTo>
                  <a:cubicBezTo>
                    <a:pt x="187" y="26"/>
                    <a:pt x="187" y="26"/>
                    <a:pt x="18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32"/>
                    <a:pt x="197" y="32"/>
                    <a:pt x="197" y="32"/>
                  </a:cubicBezTo>
                  <a:cubicBezTo>
                    <a:pt x="187" y="32"/>
                    <a:pt x="187" y="32"/>
                    <a:pt x="187" y="32"/>
                  </a:cubicBezTo>
                  <a:cubicBezTo>
                    <a:pt x="187" y="75"/>
                    <a:pt x="187" y="75"/>
                    <a:pt x="187" y="75"/>
                  </a:cubicBezTo>
                  <a:cubicBezTo>
                    <a:pt x="187" y="79"/>
                    <a:pt x="189" y="81"/>
                    <a:pt x="194" y="81"/>
                  </a:cubicBezTo>
                  <a:cubicBezTo>
                    <a:pt x="196" y="81"/>
                    <a:pt x="197" y="81"/>
                    <a:pt x="199" y="81"/>
                  </a:cubicBezTo>
                  <a:lnTo>
                    <a:pt x="199" y="86"/>
                  </a:lnTo>
                  <a:close/>
                  <a:moveTo>
                    <a:pt x="247" y="58"/>
                  </a:moveTo>
                  <a:cubicBezTo>
                    <a:pt x="213" y="58"/>
                    <a:pt x="213" y="58"/>
                    <a:pt x="213" y="58"/>
                  </a:cubicBezTo>
                  <a:cubicBezTo>
                    <a:pt x="213" y="73"/>
                    <a:pt x="217" y="81"/>
                    <a:pt x="227" y="81"/>
                  </a:cubicBezTo>
                  <a:cubicBezTo>
                    <a:pt x="234" y="81"/>
                    <a:pt x="239" y="75"/>
                    <a:pt x="239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73"/>
                    <a:pt x="244" y="77"/>
                    <a:pt x="241" y="81"/>
                  </a:cubicBezTo>
                  <a:cubicBezTo>
                    <a:pt x="237" y="85"/>
                    <a:pt x="233" y="86"/>
                    <a:pt x="227" y="86"/>
                  </a:cubicBezTo>
                  <a:cubicBezTo>
                    <a:pt x="219" y="86"/>
                    <a:pt x="214" y="84"/>
                    <a:pt x="210" y="79"/>
                  </a:cubicBezTo>
                  <a:cubicBezTo>
                    <a:pt x="207" y="74"/>
                    <a:pt x="205" y="66"/>
                    <a:pt x="205" y="55"/>
                  </a:cubicBezTo>
                  <a:cubicBezTo>
                    <a:pt x="205" y="35"/>
                    <a:pt x="211" y="25"/>
                    <a:pt x="226" y="25"/>
                  </a:cubicBezTo>
                  <a:cubicBezTo>
                    <a:pt x="240" y="25"/>
                    <a:pt x="247" y="34"/>
                    <a:pt x="247" y="51"/>
                  </a:cubicBezTo>
                  <a:lnTo>
                    <a:pt x="247" y="58"/>
                  </a:lnTo>
                  <a:close/>
                  <a:moveTo>
                    <a:pt x="239" y="53"/>
                  </a:moveTo>
                  <a:cubicBezTo>
                    <a:pt x="239" y="38"/>
                    <a:pt x="235" y="31"/>
                    <a:pt x="226" y="31"/>
                  </a:cubicBezTo>
                  <a:cubicBezTo>
                    <a:pt x="221" y="31"/>
                    <a:pt x="218" y="33"/>
                    <a:pt x="216" y="37"/>
                  </a:cubicBezTo>
                  <a:cubicBezTo>
                    <a:pt x="214" y="40"/>
                    <a:pt x="213" y="46"/>
                    <a:pt x="213" y="53"/>
                  </a:cubicBezTo>
                  <a:lnTo>
                    <a:pt x="239" y="53"/>
                  </a:lnTo>
                  <a:close/>
                  <a:moveTo>
                    <a:pt x="291" y="85"/>
                  </a:moveTo>
                  <a:cubicBezTo>
                    <a:pt x="291" y="84"/>
                    <a:pt x="290" y="81"/>
                    <a:pt x="290" y="78"/>
                  </a:cubicBezTo>
                  <a:cubicBezTo>
                    <a:pt x="287" y="84"/>
                    <a:pt x="282" y="86"/>
                    <a:pt x="275" y="86"/>
                  </a:cubicBezTo>
                  <a:cubicBezTo>
                    <a:pt x="263" y="86"/>
                    <a:pt x="257" y="77"/>
                    <a:pt x="257" y="57"/>
                  </a:cubicBezTo>
                  <a:cubicBezTo>
                    <a:pt x="257" y="35"/>
                    <a:pt x="263" y="25"/>
                    <a:pt x="276" y="25"/>
                  </a:cubicBezTo>
                  <a:cubicBezTo>
                    <a:pt x="282" y="25"/>
                    <a:pt x="287" y="28"/>
                    <a:pt x="290" y="33"/>
                  </a:cubicBezTo>
                  <a:cubicBezTo>
                    <a:pt x="290" y="0"/>
                    <a:pt x="290" y="0"/>
                    <a:pt x="290" y="0"/>
                  </a:cubicBezTo>
                  <a:cubicBezTo>
                    <a:pt x="298" y="0"/>
                    <a:pt x="298" y="0"/>
                    <a:pt x="298" y="0"/>
                  </a:cubicBezTo>
                  <a:cubicBezTo>
                    <a:pt x="298" y="75"/>
                    <a:pt x="298" y="75"/>
                    <a:pt x="298" y="75"/>
                  </a:cubicBezTo>
                  <a:cubicBezTo>
                    <a:pt x="298" y="79"/>
                    <a:pt x="298" y="82"/>
                    <a:pt x="298" y="85"/>
                  </a:cubicBezTo>
                  <a:lnTo>
                    <a:pt x="291" y="85"/>
                  </a:lnTo>
                  <a:close/>
                  <a:moveTo>
                    <a:pt x="290" y="55"/>
                  </a:moveTo>
                  <a:cubicBezTo>
                    <a:pt x="290" y="48"/>
                    <a:pt x="289" y="42"/>
                    <a:pt x="288" y="38"/>
                  </a:cubicBezTo>
                  <a:cubicBezTo>
                    <a:pt x="286" y="33"/>
                    <a:pt x="283" y="31"/>
                    <a:pt x="277" y="31"/>
                  </a:cubicBezTo>
                  <a:cubicBezTo>
                    <a:pt x="273" y="31"/>
                    <a:pt x="270" y="33"/>
                    <a:pt x="267" y="37"/>
                  </a:cubicBezTo>
                  <a:cubicBezTo>
                    <a:pt x="265" y="40"/>
                    <a:pt x="264" y="47"/>
                    <a:pt x="264" y="57"/>
                  </a:cubicBezTo>
                  <a:cubicBezTo>
                    <a:pt x="264" y="73"/>
                    <a:pt x="268" y="81"/>
                    <a:pt x="277" y="81"/>
                  </a:cubicBezTo>
                  <a:cubicBezTo>
                    <a:pt x="286" y="81"/>
                    <a:pt x="290" y="72"/>
                    <a:pt x="290" y="55"/>
                  </a:cubicBezTo>
                  <a:close/>
                  <a:moveTo>
                    <a:pt x="398" y="85"/>
                  </a:moveTo>
                  <a:cubicBezTo>
                    <a:pt x="389" y="85"/>
                    <a:pt x="389" y="85"/>
                    <a:pt x="389" y="85"/>
                  </a:cubicBezTo>
                  <a:cubicBezTo>
                    <a:pt x="383" y="63"/>
                    <a:pt x="383" y="63"/>
                    <a:pt x="383" y="63"/>
                  </a:cubicBezTo>
                  <a:cubicBezTo>
                    <a:pt x="348" y="63"/>
                    <a:pt x="348" y="63"/>
                    <a:pt x="348" y="63"/>
                  </a:cubicBezTo>
                  <a:cubicBezTo>
                    <a:pt x="342" y="85"/>
                    <a:pt x="342" y="85"/>
                    <a:pt x="342" y="85"/>
                  </a:cubicBezTo>
                  <a:cubicBezTo>
                    <a:pt x="334" y="85"/>
                    <a:pt x="334" y="85"/>
                    <a:pt x="334" y="85"/>
                  </a:cubicBezTo>
                  <a:cubicBezTo>
                    <a:pt x="361" y="0"/>
                    <a:pt x="361" y="0"/>
                    <a:pt x="361" y="0"/>
                  </a:cubicBezTo>
                  <a:cubicBezTo>
                    <a:pt x="371" y="0"/>
                    <a:pt x="371" y="0"/>
                    <a:pt x="371" y="0"/>
                  </a:cubicBezTo>
                  <a:lnTo>
                    <a:pt x="398" y="85"/>
                  </a:lnTo>
                  <a:close/>
                  <a:moveTo>
                    <a:pt x="381" y="56"/>
                  </a:moveTo>
                  <a:cubicBezTo>
                    <a:pt x="366" y="5"/>
                    <a:pt x="366" y="5"/>
                    <a:pt x="366" y="5"/>
                  </a:cubicBezTo>
                  <a:cubicBezTo>
                    <a:pt x="350" y="56"/>
                    <a:pt x="350" y="56"/>
                    <a:pt x="350" y="56"/>
                  </a:cubicBezTo>
                  <a:lnTo>
                    <a:pt x="381" y="56"/>
                  </a:lnTo>
                  <a:close/>
                  <a:moveTo>
                    <a:pt x="443" y="85"/>
                  </a:moveTo>
                  <a:cubicBezTo>
                    <a:pt x="436" y="85"/>
                    <a:pt x="436" y="85"/>
                    <a:pt x="436" y="85"/>
                  </a:cubicBezTo>
                  <a:cubicBezTo>
                    <a:pt x="436" y="43"/>
                    <a:pt x="436" y="43"/>
                    <a:pt x="436" y="43"/>
                  </a:cubicBezTo>
                  <a:cubicBezTo>
                    <a:pt x="436" y="35"/>
                    <a:pt x="432" y="31"/>
                    <a:pt x="424" y="31"/>
                  </a:cubicBezTo>
                  <a:cubicBezTo>
                    <a:pt x="421" y="31"/>
                    <a:pt x="418" y="32"/>
                    <a:pt x="416" y="35"/>
                  </a:cubicBezTo>
                  <a:cubicBezTo>
                    <a:pt x="413" y="37"/>
                    <a:pt x="412" y="41"/>
                    <a:pt x="412" y="45"/>
                  </a:cubicBezTo>
                  <a:cubicBezTo>
                    <a:pt x="412" y="85"/>
                    <a:pt x="412" y="85"/>
                    <a:pt x="412" y="85"/>
                  </a:cubicBezTo>
                  <a:cubicBezTo>
                    <a:pt x="405" y="85"/>
                    <a:pt x="405" y="85"/>
                    <a:pt x="405" y="85"/>
                  </a:cubicBezTo>
                  <a:cubicBezTo>
                    <a:pt x="405" y="26"/>
                    <a:pt x="405" y="26"/>
                    <a:pt x="405" y="26"/>
                  </a:cubicBezTo>
                  <a:cubicBezTo>
                    <a:pt x="412" y="26"/>
                    <a:pt x="412" y="26"/>
                    <a:pt x="412" y="26"/>
                  </a:cubicBezTo>
                  <a:cubicBezTo>
                    <a:pt x="412" y="33"/>
                    <a:pt x="412" y="33"/>
                    <a:pt x="412" y="33"/>
                  </a:cubicBezTo>
                  <a:cubicBezTo>
                    <a:pt x="415" y="28"/>
                    <a:pt x="420" y="25"/>
                    <a:pt x="426" y="25"/>
                  </a:cubicBezTo>
                  <a:cubicBezTo>
                    <a:pt x="437" y="25"/>
                    <a:pt x="443" y="32"/>
                    <a:pt x="443" y="43"/>
                  </a:cubicBezTo>
                  <a:lnTo>
                    <a:pt x="443" y="85"/>
                  </a:lnTo>
                  <a:close/>
                  <a:moveTo>
                    <a:pt x="481" y="42"/>
                  </a:moveTo>
                  <a:cubicBezTo>
                    <a:pt x="481" y="35"/>
                    <a:pt x="478" y="31"/>
                    <a:pt x="472" y="31"/>
                  </a:cubicBezTo>
                  <a:cubicBezTo>
                    <a:pt x="466" y="31"/>
                    <a:pt x="462" y="34"/>
                    <a:pt x="462" y="39"/>
                  </a:cubicBezTo>
                  <a:cubicBezTo>
                    <a:pt x="462" y="42"/>
                    <a:pt x="463" y="44"/>
                    <a:pt x="464" y="45"/>
                  </a:cubicBezTo>
                  <a:cubicBezTo>
                    <a:pt x="465" y="47"/>
                    <a:pt x="468" y="49"/>
                    <a:pt x="473" y="51"/>
                  </a:cubicBezTo>
                  <a:cubicBezTo>
                    <a:pt x="480" y="55"/>
                    <a:pt x="484" y="58"/>
                    <a:pt x="486" y="61"/>
                  </a:cubicBezTo>
                  <a:cubicBezTo>
                    <a:pt x="488" y="64"/>
                    <a:pt x="490" y="67"/>
                    <a:pt x="490" y="71"/>
                  </a:cubicBezTo>
                  <a:cubicBezTo>
                    <a:pt x="490" y="76"/>
                    <a:pt x="488" y="79"/>
                    <a:pt x="485" y="82"/>
                  </a:cubicBezTo>
                  <a:cubicBezTo>
                    <a:pt x="481" y="85"/>
                    <a:pt x="477" y="86"/>
                    <a:pt x="472" y="86"/>
                  </a:cubicBezTo>
                  <a:cubicBezTo>
                    <a:pt x="460" y="86"/>
                    <a:pt x="454" y="81"/>
                    <a:pt x="454" y="68"/>
                  </a:cubicBezTo>
                  <a:cubicBezTo>
                    <a:pt x="454" y="68"/>
                    <a:pt x="454" y="68"/>
                    <a:pt x="454" y="68"/>
                  </a:cubicBezTo>
                  <a:cubicBezTo>
                    <a:pt x="461" y="68"/>
                    <a:pt x="461" y="68"/>
                    <a:pt x="461" y="68"/>
                  </a:cubicBezTo>
                  <a:cubicBezTo>
                    <a:pt x="461" y="77"/>
                    <a:pt x="465" y="81"/>
                    <a:pt x="472" y="81"/>
                  </a:cubicBezTo>
                  <a:cubicBezTo>
                    <a:pt x="478" y="81"/>
                    <a:pt x="482" y="77"/>
                    <a:pt x="482" y="71"/>
                  </a:cubicBezTo>
                  <a:cubicBezTo>
                    <a:pt x="482" y="69"/>
                    <a:pt x="481" y="66"/>
                    <a:pt x="480" y="65"/>
                  </a:cubicBezTo>
                  <a:cubicBezTo>
                    <a:pt x="479" y="63"/>
                    <a:pt x="475" y="61"/>
                    <a:pt x="470" y="58"/>
                  </a:cubicBezTo>
                  <a:cubicBezTo>
                    <a:pt x="464" y="55"/>
                    <a:pt x="460" y="52"/>
                    <a:pt x="458" y="50"/>
                  </a:cubicBezTo>
                  <a:cubicBezTo>
                    <a:pt x="456" y="47"/>
                    <a:pt x="455" y="44"/>
                    <a:pt x="455" y="40"/>
                  </a:cubicBezTo>
                  <a:cubicBezTo>
                    <a:pt x="455" y="36"/>
                    <a:pt x="456" y="32"/>
                    <a:pt x="459" y="29"/>
                  </a:cubicBezTo>
                  <a:cubicBezTo>
                    <a:pt x="463" y="27"/>
                    <a:pt x="467" y="25"/>
                    <a:pt x="472" y="25"/>
                  </a:cubicBezTo>
                  <a:cubicBezTo>
                    <a:pt x="475" y="25"/>
                    <a:pt x="478" y="26"/>
                    <a:pt x="481" y="26"/>
                  </a:cubicBezTo>
                  <a:cubicBezTo>
                    <a:pt x="485" y="28"/>
                    <a:pt x="489" y="32"/>
                    <a:pt x="489" y="42"/>
                  </a:cubicBezTo>
                  <a:lnTo>
                    <a:pt x="481" y="42"/>
                  </a:lnTo>
                  <a:close/>
                  <a:moveTo>
                    <a:pt x="572" y="26"/>
                  </a:moveTo>
                  <a:cubicBezTo>
                    <a:pt x="555" y="85"/>
                    <a:pt x="555" y="85"/>
                    <a:pt x="555" y="85"/>
                  </a:cubicBezTo>
                  <a:cubicBezTo>
                    <a:pt x="546" y="85"/>
                    <a:pt x="546" y="85"/>
                    <a:pt x="546" y="85"/>
                  </a:cubicBezTo>
                  <a:cubicBezTo>
                    <a:pt x="538" y="56"/>
                    <a:pt x="533" y="38"/>
                    <a:pt x="533" y="33"/>
                  </a:cubicBezTo>
                  <a:cubicBezTo>
                    <a:pt x="531" y="40"/>
                    <a:pt x="527" y="57"/>
                    <a:pt x="519" y="85"/>
                  </a:cubicBezTo>
                  <a:cubicBezTo>
                    <a:pt x="510" y="85"/>
                    <a:pt x="510" y="85"/>
                    <a:pt x="510" y="85"/>
                  </a:cubicBezTo>
                  <a:cubicBezTo>
                    <a:pt x="495" y="26"/>
                    <a:pt x="495" y="26"/>
                    <a:pt x="495" y="26"/>
                  </a:cubicBezTo>
                  <a:cubicBezTo>
                    <a:pt x="502" y="26"/>
                    <a:pt x="502" y="26"/>
                    <a:pt x="502" y="26"/>
                  </a:cubicBezTo>
                  <a:cubicBezTo>
                    <a:pt x="515" y="78"/>
                    <a:pt x="515" y="78"/>
                    <a:pt x="515" y="78"/>
                  </a:cubicBezTo>
                  <a:cubicBezTo>
                    <a:pt x="528" y="26"/>
                    <a:pt x="528" y="26"/>
                    <a:pt x="528" y="26"/>
                  </a:cubicBezTo>
                  <a:cubicBezTo>
                    <a:pt x="538" y="26"/>
                    <a:pt x="538" y="26"/>
                    <a:pt x="538" y="26"/>
                  </a:cubicBezTo>
                  <a:cubicBezTo>
                    <a:pt x="551" y="78"/>
                    <a:pt x="551" y="78"/>
                    <a:pt x="551" y="78"/>
                  </a:cubicBezTo>
                  <a:cubicBezTo>
                    <a:pt x="565" y="26"/>
                    <a:pt x="565" y="26"/>
                    <a:pt x="565" y="26"/>
                  </a:cubicBezTo>
                  <a:lnTo>
                    <a:pt x="572" y="26"/>
                  </a:lnTo>
                  <a:close/>
                  <a:moveTo>
                    <a:pt x="617" y="58"/>
                  </a:moveTo>
                  <a:cubicBezTo>
                    <a:pt x="583" y="58"/>
                    <a:pt x="583" y="58"/>
                    <a:pt x="583" y="58"/>
                  </a:cubicBezTo>
                  <a:cubicBezTo>
                    <a:pt x="583" y="73"/>
                    <a:pt x="588" y="81"/>
                    <a:pt x="597" y="81"/>
                  </a:cubicBezTo>
                  <a:cubicBezTo>
                    <a:pt x="605" y="81"/>
                    <a:pt x="609" y="75"/>
                    <a:pt x="610" y="67"/>
                  </a:cubicBezTo>
                  <a:cubicBezTo>
                    <a:pt x="617" y="67"/>
                    <a:pt x="617" y="67"/>
                    <a:pt x="617" y="67"/>
                  </a:cubicBezTo>
                  <a:cubicBezTo>
                    <a:pt x="617" y="73"/>
                    <a:pt x="615" y="77"/>
                    <a:pt x="611" y="81"/>
                  </a:cubicBezTo>
                  <a:cubicBezTo>
                    <a:pt x="608" y="85"/>
                    <a:pt x="603" y="86"/>
                    <a:pt x="597" y="86"/>
                  </a:cubicBezTo>
                  <a:cubicBezTo>
                    <a:pt x="590" y="86"/>
                    <a:pt x="584" y="84"/>
                    <a:pt x="581" y="79"/>
                  </a:cubicBezTo>
                  <a:cubicBezTo>
                    <a:pt x="577" y="74"/>
                    <a:pt x="576" y="66"/>
                    <a:pt x="576" y="55"/>
                  </a:cubicBezTo>
                  <a:cubicBezTo>
                    <a:pt x="576" y="35"/>
                    <a:pt x="582" y="25"/>
                    <a:pt x="597" y="25"/>
                  </a:cubicBezTo>
                  <a:cubicBezTo>
                    <a:pt x="610" y="25"/>
                    <a:pt x="617" y="34"/>
                    <a:pt x="617" y="51"/>
                  </a:cubicBezTo>
                  <a:lnTo>
                    <a:pt x="617" y="58"/>
                  </a:lnTo>
                  <a:close/>
                  <a:moveTo>
                    <a:pt x="610" y="53"/>
                  </a:moveTo>
                  <a:cubicBezTo>
                    <a:pt x="610" y="38"/>
                    <a:pt x="606" y="31"/>
                    <a:pt x="597" y="31"/>
                  </a:cubicBezTo>
                  <a:cubicBezTo>
                    <a:pt x="592" y="31"/>
                    <a:pt x="588" y="33"/>
                    <a:pt x="586" y="37"/>
                  </a:cubicBezTo>
                  <a:cubicBezTo>
                    <a:pt x="584" y="40"/>
                    <a:pt x="583" y="46"/>
                    <a:pt x="583" y="53"/>
                  </a:cubicBezTo>
                  <a:lnTo>
                    <a:pt x="610" y="53"/>
                  </a:lnTo>
                  <a:close/>
                  <a:moveTo>
                    <a:pt x="653" y="33"/>
                  </a:moveTo>
                  <a:cubicBezTo>
                    <a:pt x="651" y="33"/>
                    <a:pt x="651" y="33"/>
                    <a:pt x="651" y="33"/>
                  </a:cubicBezTo>
                  <a:cubicBezTo>
                    <a:pt x="647" y="33"/>
                    <a:pt x="644" y="34"/>
                    <a:pt x="642" y="35"/>
                  </a:cubicBezTo>
                  <a:cubicBezTo>
                    <a:pt x="639" y="37"/>
                    <a:pt x="637" y="42"/>
                    <a:pt x="637" y="47"/>
                  </a:cubicBezTo>
                  <a:cubicBezTo>
                    <a:pt x="637" y="85"/>
                    <a:pt x="637" y="85"/>
                    <a:pt x="637" y="85"/>
                  </a:cubicBezTo>
                  <a:cubicBezTo>
                    <a:pt x="629" y="85"/>
                    <a:pt x="629" y="85"/>
                    <a:pt x="629" y="85"/>
                  </a:cubicBezTo>
                  <a:cubicBezTo>
                    <a:pt x="629" y="34"/>
                    <a:pt x="629" y="34"/>
                    <a:pt x="629" y="34"/>
                  </a:cubicBezTo>
                  <a:cubicBezTo>
                    <a:pt x="629" y="33"/>
                    <a:pt x="629" y="30"/>
                    <a:pt x="629" y="26"/>
                  </a:cubicBezTo>
                  <a:cubicBezTo>
                    <a:pt x="635" y="26"/>
                    <a:pt x="635" y="26"/>
                    <a:pt x="635" y="26"/>
                  </a:cubicBezTo>
                  <a:cubicBezTo>
                    <a:pt x="636" y="29"/>
                    <a:pt x="636" y="32"/>
                    <a:pt x="636" y="35"/>
                  </a:cubicBezTo>
                  <a:cubicBezTo>
                    <a:pt x="639" y="28"/>
                    <a:pt x="645" y="25"/>
                    <a:pt x="653" y="25"/>
                  </a:cubicBezTo>
                  <a:lnTo>
                    <a:pt x="653" y="33"/>
                  </a:lnTo>
                  <a:close/>
                  <a:moveTo>
                    <a:pt x="685" y="42"/>
                  </a:moveTo>
                  <a:cubicBezTo>
                    <a:pt x="685" y="35"/>
                    <a:pt x="681" y="31"/>
                    <a:pt x="675" y="31"/>
                  </a:cubicBezTo>
                  <a:cubicBezTo>
                    <a:pt x="670" y="31"/>
                    <a:pt x="666" y="34"/>
                    <a:pt x="666" y="39"/>
                  </a:cubicBezTo>
                  <a:cubicBezTo>
                    <a:pt x="666" y="42"/>
                    <a:pt x="666" y="44"/>
                    <a:pt x="667" y="45"/>
                  </a:cubicBezTo>
                  <a:cubicBezTo>
                    <a:pt x="669" y="47"/>
                    <a:pt x="672" y="49"/>
                    <a:pt x="676" y="51"/>
                  </a:cubicBezTo>
                  <a:cubicBezTo>
                    <a:pt x="683" y="55"/>
                    <a:pt x="688" y="58"/>
                    <a:pt x="690" y="61"/>
                  </a:cubicBezTo>
                  <a:cubicBezTo>
                    <a:pt x="692" y="64"/>
                    <a:pt x="693" y="67"/>
                    <a:pt x="693" y="71"/>
                  </a:cubicBezTo>
                  <a:cubicBezTo>
                    <a:pt x="693" y="76"/>
                    <a:pt x="691" y="79"/>
                    <a:pt x="688" y="82"/>
                  </a:cubicBezTo>
                  <a:cubicBezTo>
                    <a:pt x="685" y="85"/>
                    <a:pt x="681" y="86"/>
                    <a:pt x="675" y="86"/>
                  </a:cubicBezTo>
                  <a:cubicBezTo>
                    <a:pt x="663" y="86"/>
                    <a:pt x="657" y="81"/>
                    <a:pt x="657" y="68"/>
                  </a:cubicBezTo>
                  <a:cubicBezTo>
                    <a:pt x="657" y="68"/>
                    <a:pt x="657" y="68"/>
                    <a:pt x="657" y="68"/>
                  </a:cubicBezTo>
                  <a:cubicBezTo>
                    <a:pt x="665" y="68"/>
                    <a:pt x="665" y="68"/>
                    <a:pt x="665" y="68"/>
                  </a:cubicBezTo>
                  <a:cubicBezTo>
                    <a:pt x="665" y="77"/>
                    <a:pt x="668" y="81"/>
                    <a:pt x="675" y="81"/>
                  </a:cubicBezTo>
                  <a:cubicBezTo>
                    <a:pt x="681" y="81"/>
                    <a:pt x="686" y="77"/>
                    <a:pt x="686" y="71"/>
                  </a:cubicBezTo>
                  <a:cubicBezTo>
                    <a:pt x="686" y="69"/>
                    <a:pt x="685" y="66"/>
                    <a:pt x="683" y="65"/>
                  </a:cubicBezTo>
                  <a:cubicBezTo>
                    <a:pt x="682" y="63"/>
                    <a:pt x="679" y="61"/>
                    <a:pt x="674" y="58"/>
                  </a:cubicBezTo>
                  <a:cubicBezTo>
                    <a:pt x="668" y="55"/>
                    <a:pt x="663" y="52"/>
                    <a:pt x="661" y="50"/>
                  </a:cubicBezTo>
                  <a:cubicBezTo>
                    <a:pt x="659" y="47"/>
                    <a:pt x="658" y="44"/>
                    <a:pt x="658" y="40"/>
                  </a:cubicBezTo>
                  <a:cubicBezTo>
                    <a:pt x="658" y="36"/>
                    <a:pt x="660" y="32"/>
                    <a:pt x="663" y="29"/>
                  </a:cubicBezTo>
                  <a:cubicBezTo>
                    <a:pt x="666" y="27"/>
                    <a:pt x="670" y="25"/>
                    <a:pt x="675" y="25"/>
                  </a:cubicBezTo>
                  <a:cubicBezTo>
                    <a:pt x="679" y="25"/>
                    <a:pt x="682" y="26"/>
                    <a:pt x="684" y="26"/>
                  </a:cubicBezTo>
                  <a:cubicBezTo>
                    <a:pt x="689" y="28"/>
                    <a:pt x="692" y="32"/>
                    <a:pt x="692" y="42"/>
                  </a:cubicBezTo>
                  <a:lnTo>
                    <a:pt x="685" y="42"/>
                  </a:lnTo>
                  <a:close/>
                </a:path>
              </a:pathLst>
            </a:custGeom>
            <a:solidFill>
              <a:srgbClr val="FFFFFF"/>
            </a:solidFill>
            <a:ln w="3175"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5012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Agilent 16:9 Tit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-1" y="-7471"/>
            <a:ext cx="10005836" cy="68729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4" name="Rectangle 23"/>
          <p:cNvSpPr/>
          <p:nvPr userDrawn="1"/>
        </p:nvSpPr>
        <p:spPr>
          <a:xfrm>
            <a:off x="10005837" y="-1"/>
            <a:ext cx="252065" cy="68729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10257904" y="-1"/>
            <a:ext cx="432261" cy="68729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690166" y="-2"/>
            <a:ext cx="1493659" cy="687498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grpSp>
        <p:nvGrpSpPr>
          <p:cNvPr id="27" name="Group 4"/>
          <p:cNvGrpSpPr>
            <a:grpSpLocks noChangeAspect="1"/>
          </p:cNvGrpSpPr>
          <p:nvPr/>
        </p:nvGrpSpPr>
        <p:grpSpPr bwMode="auto">
          <a:xfrm>
            <a:off x="8808781" y="37492"/>
            <a:ext cx="1106958" cy="539308"/>
            <a:chOff x="6507" y="922"/>
            <a:chExt cx="1367" cy="666"/>
          </a:xfrm>
        </p:grpSpPr>
        <p:sp>
          <p:nvSpPr>
            <p:cNvPr id="28" name="AutoShape 3"/>
            <p:cNvSpPr>
              <a:spLocks noChangeAspect="1" noChangeArrowheads="1" noTextEdit="1"/>
            </p:cNvSpPr>
            <p:nvPr/>
          </p:nvSpPr>
          <p:spPr bwMode="auto">
            <a:xfrm>
              <a:off x="6507" y="922"/>
              <a:ext cx="1367" cy="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29" name="Freeform 5"/>
            <p:cNvSpPr>
              <a:spLocks noEditPoints="1"/>
            </p:cNvSpPr>
            <p:nvPr/>
          </p:nvSpPr>
          <p:spPr bwMode="auto">
            <a:xfrm>
              <a:off x="7127" y="1104"/>
              <a:ext cx="151" cy="189"/>
            </a:xfrm>
            <a:custGeom>
              <a:avLst/>
              <a:gdLst>
                <a:gd name="T0" fmla="*/ 92 w 151"/>
                <a:gd name="T1" fmla="*/ 118 h 189"/>
                <a:gd name="T2" fmla="*/ 56 w 151"/>
                <a:gd name="T3" fmla="*/ 118 h 189"/>
                <a:gd name="T4" fmla="*/ 73 w 151"/>
                <a:gd name="T5" fmla="*/ 37 h 189"/>
                <a:gd name="T6" fmla="*/ 74 w 151"/>
                <a:gd name="T7" fmla="*/ 37 h 189"/>
                <a:gd name="T8" fmla="*/ 92 w 151"/>
                <a:gd name="T9" fmla="*/ 118 h 189"/>
                <a:gd name="T10" fmla="*/ 38 w 151"/>
                <a:gd name="T11" fmla="*/ 189 h 189"/>
                <a:gd name="T12" fmla="*/ 48 w 151"/>
                <a:gd name="T13" fmla="*/ 148 h 189"/>
                <a:gd name="T14" fmla="*/ 101 w 151"/>
                <a:gd name="T15" fmla="*/ 148 h 189"/>
                <a:gd name="T16" fmla="*/ 111 w 151"/>
                <a:gd name="T17" fmla="*/ 189 h 189"/>
                <a:gd name="T18" fmla="*/ 151 w 151"/>
                <a:gd name="T19" fmla="*/ 189 h 189"/>
                <a:gd name="T20" fmla="*/ 101 w 151"/>
                <a:gd name="T21" fmla="*/ 0 h 189"/>
                <a:gd name="T22" fmla="*/ 51 w 151"/>
                <a:gd name="T23" fmla="*/ 0 h 189"/>
                <a:gd name="T24" fmla="*/ 0 w 151"/>
                <a:gd name="T25" fmla="*/ 189 h 189"/>
                <a:gd name="T26" fmla="*/ 38 w 151"/>
                <a:gd name="T27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1" h="189">
                  <a:moveTo>
                    <a:pt x="92" y="118"/>
                  </a:moveTo>
                  <a:lnTo>
                    <a:pt x="56" y="118"/>
                  </a:lnTo>
                  <a:lnTo>
                    <a:pt x="73" y="37"/>
                  </a:lnTo>
                  <a:lnTo>
                    <a:pt x="74" y="37"/>
                  </a:lnTo>
                  <a:lnTo>
                    <a:pt x="92" y="118"/>
                  </a:lnTo>
                  <a:close/>
                  <a:moveTo>
                    <a:pt x="38" y="189"/>
                  </a:moveTo>
                  <a:lnTo>
                    <a:pt x="48" y="148"/>
                  </a:lnTo>
                  <a:lnTo>
                    <a:pt x="101" y="148"/>
                  </a:lnTo>
                  <a:lnTo>
                    <a:pt x="111" y="189"/>
                  </a:lnTo>
                  <a:lnTo>
                    <a:pt x="151" y="189"/>
                  </a:lnTo>
                  <a:lnTo>
                    <a:pt x="101" y="0"/>
                  </a:lnTo>
                  <a:lnTo>
                    <a:pt x="51" y="0"/>
                  </a:lnTo>
                  <a:lnTo>
                    <a:pt x="0" y="189"/>
                  </a:lnTo>
                  <a:lnTo>
                    <a:pt x="38" y="189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accent1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30" name="Freeform 6"/>
            <p:cNvSpPr>
              <a:spLocks noEditPoints="1"/>
            </p:cNvSpPr>
            <p:nvPr/>
          </p:nvSpPr>
          <p:spPr bwMode="auto">
            <a:xfrm>
              <a:off x="7289" y="1158"/>
              <a:ext cx="103" cy="187"/>
            </a:xfrm>
            <a:custGeom>
              <a:avLst/>
              <a:gdLst>
                <a:gd name="T0" fmla="*/ 34 w 96"/>
                <a:gd name="T1" fmla="*/ 65 h 167"/>
                <a:gd name="T2" fmla="*/ 49 w 96"/>
                <a:gd name="T3" fmla="*/ 20 h 167"/>
                <a:gd name="T4" fmla="*/ 62 w 96"/>
                <a:gd name="T5" fmla="*/ 61 h 167"/>
                <a:gd name="T6" fmla="*/ 49 w 96"/>
                <a:gd name="T7" fmla="*/ 99 h 167"/>
                <a:gd name="T8" fmla="*/ 34 w 96"/>
                <a:gd name="T9" fmla="*/ 65 h 167"/>
                <a:gd name="T10" fmla="*/ 64 w 96"/>
                <a:gd name="T11" fmla="*/ 2 h 167"/>
                <a:gd name="T12" fmla="*/ 64 w 96"/>
                <a:gd name="T13" fmla="*/ 16 h 167"/>
                <a:gd name="T14" fmla="*/ 63 w 96"/>
                <a:gd name="T15" fmla="*/ 16 h 167"/>
                <a:gd name="T16" fmla="*/ 37 w 96"/>
                <a:gd name="T17" fmla="*/ 0 h 167"/>
                <a:gd name="T18" fmla="*/ 2 w 96"/>
                <a:gd name="T19" fmla="*/ 59 h 167"/>
                <a:gd name="T20" fmla="*/ 37 w 96"/>
                <a:gd name="T21" fmla="*/ 120 h 167"/>
                <a:gd name="T22" fmla="*/ 62 w 96"/>
                <a:gd name="T23" fmla="*/ 106 h 167"/>
                <a:gd name="T24" fmla="*/ 62 w 96"/>
                <a:gd name="T25" fmla="*/ 106 h 167"/>
                <a:gd name="T26" fmla="*/ 62 w 96"/>
                <a:gd name="T27" fmla="*/ 129 h 167"/>
                <a:gd name="T28" fmla="*/ 50 w 96"/>
                <a:gd name="T29" fmla="*/ 148 h 167"/>
                <a:gd name="T30" fmla="*/ 39 w 96"/>
                <a:gd name="T31" fmla="*/ 144 h 167"/>
                <a:gd name="T32" fmla="*/ 36 w 96"/>
                <a:gd name="T33" fmla="*/ 132 h 167"/>
                <a:gd name="T34" fmla="*/ 4 w 96"/>
                <a:gd name="T35" fmla="*/ 132 h 167"/>
                <a:gd name="T36" fmla="*/ 50 w 96"/>
                <a:gd name="T37" fmla="*/ 167 h 167"/>
                <a:gd name="T38" fmla="*/ 95 w 96"/>
                <a:gd name="T39" fmla="*/ 126 h 167"/>
                <a:gd name="T40" fmla="*/ 95 w 96"/>
                <a:gd name="T41" fmla="*/ 2 h 167"/>
                <a:gd name="T42" fmla="*/ 64 w 96"/>
                <a:gd name="T43" fmla="*/ 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" h="167">
                  <a:moveTo>
                    <a:pt x="34" y="65"/>
                  </a:moveTo>
                  <a:cubicBezTo>
                    <a:pt x="34" y="29"/>
                    <a:pt x="36" y="20"/>
                    <a:pt x="49" y="20"/>
                  </a:cubicBezTo>
                  <a:cubicBezTo>
                    <a:pt x="61" y="20"/>
                    <a:pt x="62" y="35"/>
                    <a:pt x="62" y="61"/>
                  </a:cubicBezTo>
                  <a:cubicBezTo>
                    <a:pt x="62" y="87"/>
                    <a:pt x="61" y="99"/>
                    <a:pt x="49" y="99"/>
                  </a:cubicBezTo>
                  <a:cubicBezTo>
                    <a:pt x="33" y="99"/>
                    <a:pt x="34" y="77"/>
                    <a:pt x="34" y="65"/>
                  </a:cubicBezTo>
                  <a:close/>
                  <a:moveTo>
                    <a:pt x="64" y="2"/>
                  </a:moveTo>
                  <a:cubicBezTo>
                    <a:pt x="64" y="16"/>
                    <a:pt x="64" y="16"/>
                    <a:pt x="64" y="16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59" y="5"/>
                    <a:pt x="49" y="0"/>
                    <a:pt x="37" y="0"/>
                  </a:cubicBezTo>
                  <a:cubicBezTo>
                    <a:pt x="2" y="0"/>
                    <a:pt x="2" y="33"/>
                    <a:pt x="2" y="59"/>
                  </a:cubicBezTo>
                  <a:cubicBezTo>
                    <a:pt x="2" y="86"/>
                    <a:pt x="0" y="120"/>
                    <a:pt x="37" y="120"/>
                  </a:cubicBezTo>
                  <a:cubicBezTo>
                    <a:pt x="47" y="120"/>
                    <a:pt x="57" y="115"/>
                    <a:pt x="62" y="106"/>
                  </a:cubicBezTo>
                  <a:cubicBezTo>
                    <a:pt x="62" y="106"/>
                    <a:pt x="62" y="106"/>
                    <a:pt x="62" y="106"/>
                  </a:cubicBezTo>
                  <a:cubicBezTo>
                    <a:pt x="62" y="129"/>
                    <a:pt x="62" y="129"/>
                    <a:pt x="62" y="129"/>
                  </a:cubicBezTo>
                  <a:cubicBezTo>
                    <a:pt x="62" y="141"/>
                    <a:pt x="58" y="148"/>
                    <a:pt x="50" y="148"/>
                  </a:cubicBezTo>
                  <a:cubicBezTo>
                    <a:pt x="45" y="148"/>
                    <a:pt x="41" y="147"/>
                    <a:pt x="39" y="144"/>
                  </a:cubicBezTo>
                  <a:cubicBezTo>
                    <a:pt x="37" y="141"/>
                    <a:pt x="36" y="137"/>
                    <a:pt x="36" y="132"/>
                  </a:cubicBezTo>
                  <a:cubicBezTo>
                    <a:pt x="4" y="132"/>
                    <a:pt x="4" y="132"/>
                    <a:pt x="4" y="132"/>
                  </a:cubicBezTo>
                  <a:cubicBezTo>
                    <a:pt x="4" y="161"/>
                    <a:pt x="26" y="167"/>
                    <a:pt x="50" y="167"/>
                  </a:cubicBezTo>
                  <a:cubicBezTo>
                    <a:pt x="96" y="167"/>
                    <a:pt x="95" y="134"/>
                    <a:pt x="95" y="126"/>
                  </a:cubicBezTo>
                  <a:cubicBezTo>
                    <a:pt x="95" y="2"/>
                    <a:pt x="95" y="2"/>
                    <a:pt x="95" y="2"/>
                  </a:cubicBezTo>
                  <a:lnTo>
                    <a:pt x="64" y="2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accent1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31" name="Freeform 7"/>
            <p:cNvSpPr>
              <a:spLocks noEditPoints="1"/>
            </p:cNvSpPr>
            <p:nvPr/>
          </p:nvSpPr>
          <p:spPr bwMode="auto">
            <a:xfrm>
              <a:off x="7424" y="1104"/>
              <a:ext cx="35" cy="189"/>
            </a:xfrm>
            <a:custGeom>
              <a:avLst/>
              <a:gdLst>
                <a:gd name="T0" fmla="*/ 35 w 35"/>
                <a:gd name="T1" fmla="*/ 189 h 189"/>
                <a:gd name="T2" fmla="*/ 18 w 35"/>
                <a:gd name="T3" fmla="*/ 189 h 189"/>
                <a:gd name="T4" fmla="*/ 0 w 35"/>
                <a:gd name="T5" fmla="*/ 189 h 189"/>
                <a:gd name="T6" fmla="*/ 0 w 35"/>
                <a:gd name="T7" fmla="*/ 124 h 189"/>
                <a:gd name="T8" fmla="*/ 0 w 35"/>
                <a:gd name="T9" fmla="*/ 57 h 189"/>
                <a:gd name="T10" fmla="*/ 18 w 35"/>
                <a:gd name="T11" fmla="*/ 57 h 189"/>
                <a:gd name="T12" fmla="*/ 35 w 35"/>
                <a:gd name="T13" fmla="*/ 57 h 189"/>
                <a:gd name="T14" fmla="*/ 35 w 35"/>
                <a:gd name="T15" fmla="*/ 124 h 189"/>
                <a:gd name="T16" fmla="*/ 35 w 35"/>
                <a:gd name="T17" fmla="*/ 189 h 189"/>
                <a:gd name="T18" fmla="*/ 35 w 35"/>
                <a:gd name="T19" fmla="*/ 0 h 189"/>
                <a:gd name="T20" fmla="*/ 35 w 35"/>
                <a:gd name="T21" fmla="*/ 14 h 189"/>
                <a:gd name="T22" fmla="*/ 35 w 35"/>
                <a:gd name="T23" fmla="*/ 29 h 189"/>
                <a:gd name="T24" fmla="*/ 18 w 35"/>
                <a:gd name="T25" fmla="*/ 29 h 189"/>
                <a:gd name="T26" fmla="*/ 0 w 35"/>
                <a:gd name="T27" fmla="*/ 29 h 189"/>
                <a:gd name="T28" fmla="*/ 0 w 35"/>
                <a:gd name="T29" fmla="*/ 14 h 189"/>
                <a:gd name="T30" fmla="*/ 0 w 35"/>
                <a:gd name="T31" fmla="*/ 0 h 189"/>
                <a:gd name="T32" fmla="*/ 18 w 35"/>
                <a:gd name="T33" fmla="*/ 0 h 189"/>
                <a:gd name="T34" fmla="*/ 35 w 35"/>
                <a:gd name="T35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189">
                  <a:moveTo>
                    <a:pt x="35" y="189"/>
                  </a:moveTo>
                  <a:lnTo>
                    <a:pt x="18" y="189"/>
                  </a:lnTo>
                  <a:lnTo>
                    <a:pt x="0" y="189"/>
                  </a:lnTo>
                  <a:lnTo>
                    <a:pt x="0" y="124"/>
                  </a:lnTo>
                  <a:lnTo>
                    <a:pt x="0" y="57"/>
                  </a:lnTo>
                  <a:lnTo>
                    <a:pt x="18" y="57"/>
                  </a:lnTo>
                  <a:lnTo>
                    <a:pt x="35" y="57"/>
                  </a:lnTo>
                  <a:lnTo>
                    <a:pt x="35" y="124"/>
                  </a:lnTo>
                  <a:lnTo>
                    <a:pt x="35" y="189"/>
                  </a:lnTo>
                  <a:close/>
                  <a:moveTo>
                    <a:pt x="35" y="0"/>
                  </a:moveTo>
                  <a:lnTo>
                    <a:pt x="35" y="14"/>
                  </a:lnTo>
                  <a:lnTo>
                    <a:pt x="35" y="29"/>
                  </a:lnTo>
                  <a:lnTo>
                    <a:pt x="18" y="29"/>
                  </a:lnTo>
                  <a:lnTo>
                    <a:pt x="0" y="29"/>
                  </a:lnTo>
                  <a:lnTo>
                    <a:pt x="0" y="14"/>
                  </a:lnTo>
                  <a:lnTo>
                    <a:pt x="0" y="0"/>
                  </a:lnTo>
                  <a:lnTo>
                    <a:pt x="18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accent1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32" name="Freeform 8"/>
            <p:cNvSpPr>
              <a:spLocks/>
            </p:cNvSpPr>
            <p:nvPr/>
          </p:nvSpPr>
          <p:spPr bwMode="auto">
            <a:xfrm>
              <a:off x="7495" y="1104"/>
              <a:ext cx="35" cy="189"/>
            </a:xfrm>
            <a:custGeom>
              <a:avLst/>
              <a:gdLst>
                <a:gd name="T0" fmla="*/ 35 w 35"/>
                <a:gd name="T1" fmla="*/ 0 h 189"/>
                <a:gd name="T2" fmla="*/ 35 w 35"/>
                <a:gd name="T3" fmla="*/ 95 h 189"/>
                <a:gd name="T4" fmla="*/ 35 w 35"/>
                <a:gd name="T5" fmla="*/ 189 h 189"/>
                <a:gd name="T6" fmla="*/ 17 w 35"/>
                <a:gd name="T7" fmla="*/ 189 h 189"/>
                <a:gd name="T8" fmla="*/ 0 w 35"/>
                <a:gd name="T9" fmla="*/ 189 h 189"/>
                <a:gd name="T10" fmla="*/ 0 w 35"/>
                <a:gd name="T11" fmla="*/ 95 h 189"/>
                <a:gd name="T12" fmla="*/ 0 w 35"/>
                <a:gd name="T13" fmla="*/ 0 h 189"/>
                <a:gd name="T14" fmla="*/ 17 w 35"/>
                <a:gd name="T15" fmla="*/ 0 h 189"/>
                <a:gd name="T16" fmla="*/ 35 w 35"/>
                <a:gd name="T17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89">
                  <a:moveTo>
                    <a:pt x="35" y="0"/>
                  </a:moveTo>
                  <a:lnTo>
                    <a:pt x="35" y="95"/>
                  </a:lnTo>
                  <a:lnTo>
                    <a:pt x="35" y="189"/>
                  </a:lnTo>
                  <a:lnTo>
                    <a:pt x="17" y="189"/>
                  </a:lnTo>
                  <a:lnTo>
                    <a:pt x="0" y="189"/>
                  </a:lnTo>
                  <a:lnTo>
                    <a:pt x="0" y="95"/>
                  </a:lnTo>
                  <a:lnTo>
                    <a:pt x="0" y="0"/>
                  </a:lnTo>
                  <a:lnTo>
                    <a:pt x="17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accent1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33" name="Freeform 9"/>
            <p:cNvSpPr>
              <a:spLocks noEditPoints="1"/>
            </p:cNvSpPr>
            <p:nvPr/>
          </p:nvSpPr>
          <p:spPr bwMode="auto">
            <a:xfrm>
              <a:off x="7557" y="1158"/>
              <a:ext cx="105" cy="139"/>
            </a:xfrm>
            <a:custGeom>
              <a:avLst/>
              <a:gdLst>
                <a:gd name="T0" fmla="*/ 34 w 98"/>
                <a:gd name="T1" fmla="*/ 48 h 124"/>
                <a:gd name="T2" fmla="*/ 49 w 98"/>
                <a:gd name="T3" fmla="*/ 20 h 124"/>
                <a:gd name="T4" fmla="*/ 64 w 98"/>
                <a:gd name="T5" fmla="*/ 48 h 124"/>
                <a:gd name="T6" fmla="*/ 34 w 98"/>
                <a:gd name="T7" fmla="*/ 48 h 124"/>
                <a:gd name="T8" fmla="*/ 97 w 98"/>
                <a:gd name="T9" fmla="*/ 67 h 124"/>
                <a:gd name="T10" fmla="*/ 49 w 98"/>
                <a:gd name="T11" fmla="*/ 0 h 124"/>
                <a:gd name="T12" fmla="*/ 0 w 98"/>
                <a:gd name="T13" fmla="*/ 60 h 124"/>
                <a:gd name="T14" fmla="*/ 49 w 98"/>
                <a:gd name="T15" fmla="*/ 124 h 124"/>
                <a:gd name="T16" fmla="*/ 84 w 98"/>
                <a:gd name="T17" fmla="*/ 112 h 124"/>
                <a:gd name="T18" fmla="*/ 97 w 98"/>
                <a:gd name="T19" fmla="*/ 81 h 124"/>
                <a:gd name="T20" fmla="*/ 63 w 98"/>
                <a:gd name="T21" fmla="*/ 81 h 124"/>
                <a:gd name="T22" fmla="*/ 49 w 98"/>
                <a:gd name="T23" fmla="*/ 102 h 124"/>
                <a:gd name="T24" fmla="*/ 34 w 98"/>
                <a:gd name="T25" fmla="*/ 67 h 124"/>
                <a:gd name="T26" fmla="*/ 97 w 98"/>
                <a:gd name="T27" fmla="*/ 6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24">
                  <a:moveTo>
                    <a:pt x="34" y="48"/>
                  </a:moveTo>
                  <a:cubicBezTo>
                    <a:pt x="34" y="38"/>
                    <a:pt x="33" y="20"/>
                    <a:pt x="49" y="20"/>
                  </a:cubicBezTo>
                  <a:cubicBezTo>
                    <a:pt x="65" y="20"/>
                    <a:pt x="64" y="37"/>
                    <a:pt x="64" y="48"/>
                  </a:cubicBezTo>
                  <a:lnTo>
                    <a:pt x="34" y="48"/>
                  </a:lnTo>
                  <a:close/>
                  <a:moveTo>
                    <a:pt x="97" y="67"/>
                  </a:moveTo>
                  <a:cubicBezTo>
                    <a:pt x="98" y="29"/>
                    <a:pt x="93" y="0"/>
                    <a:pt x="49" y="0"/>
                  </a:cubicBezTo>
                  <a:cubicBezTo>
                    <a:pt x="5" y="0"/>
                    <a:pt x="0" y="28"/>
                    <a:pt x="0" y="60"/>
                  </a:cubicBezTo>
                  <a:cubicBezTo>
                    <a:pt x="0" y="97"/>
                    <a:pt x="6" y="124"/>
                    <a:pt x="49" y="124"/>
                  </a:cubicBezTo>
                  <a:cubicBezTo>
                    <a:pt x="64" y="124"/>
                    <a:pt x="76" y="119"/>
                    <a:pt x="84" y="112"/>
                  </a:cubicBezTo>
                  <a:cubicBezTo>
                    <a:pt x="92" y="105"/>
                    <a:pt x="96" y="94"/>
                    <a:pt x="97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91"/>
                    <a:pt x="61" y="102"/>
                    <a:pt x="49" y="102"/>
                  </a:cubicBezTo>
                  <a:cubicBezTo>
                    <a:pt x="34" y="102"/>
                    <a:pt x="34" y="81"/>
                    <a:pt x="34" y="67"/>
                  </a:cubicBezTo>
                  <a:lnTo>
                    <a:pt x="97" y="67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accent1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7687" y="1158"/>
              <a:ext cx="98" cy="135"/>
            </a:xfrm>
            <a:custGeom>
              <a:avLst/>
              <a:gdLst>
                <a:gd name="T0" fmla="*/ 33 w 91"/>
                <a:gd name="T1" fmla="*/ 14 h 121"/>
                <a:gd name="T2" fmla="*/ 33 w 91"/>
                <a:gd name="T3" fmla="*/ 14 h 121"/>
                <a:gd name="T4" fmla="*/ 45 w 91"/>
                <a:gd name="T5" fmla="*/ 3 h 121"/>
                <a:gd name="T6" fmla="*/ 62 w 91"/>
                <a:gd name="T7" fmla="*/ 0 h 121"/>
                <a:gd name="T8" fmla="*/ 91 w 91"/>
                <a:gd name="T9" fmla="*/ 26 h 121"/>
                <a:gd name="T10" fmla="*/ 91 w 91"/>
                <a:gd name="T11" fmla="*/ 121 h 121"/>
                <a:gd name="T12" fmla="*/ 58 w 91"/>
                <a:gd name="T13" fmla="*/ 121 h 121"/>
                <a:gd name="T14" fmla="*/ 58 w 91"/>
                <a:gd name="T15" fmla="*/ 39 h 121"/>
                <a:gd name="T16" fmla="*/ 45 w 91"/>
                <a:gd name="T17" fmla="*/ 20 h 121"/>
                <a:gd name="T18" fmla="*/ 33 w 91"/>
                <a:gd name="T19" fmla="*/ 39 h 121"/>
                <a:gd name="T20" fmla="*/ 33 w 91"/>
                <a:gd name="T21" fmla="*/ 121 h 121"/>
                <a:gd name="T22" fmla="*/ 0 w 91"/>
                <a:gd name="T23" fmla="*/ 121 h 121"/>
                <a:gd name="T24" fmla="*/ 0 w 91"/>
                <a:gd name="T25" fmla="*/ 2 h 121"/>
                <a:gd name="T26" fmla="*/ 33 w 91"/>
                <a:gd name="T27" fmla="*/ 2 h 121"/>
                <a:gd name="T28" fmla="*/ 33 w 91"/>
                <a:gd name="T29" fmla="*/ 1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121">
                  <a:moveTo>
                    <a:pt x="33" y="14"/>
                  </a:moveTo>
                  <a:cubicBezTo>
                    <a:pt x="33" y="14"/>
                    <a:pt x="33" y="14"/>
                    <a:pt x="33" y="14"/>
                  </a:cubicBezTo>
                  <a:cubicBezTo>
                    <a:pt x="37" y="9"/>
                    <a:pt x="41" y="5"/>
                    <a:pt x="45" y="3"/>
                  </a:cubicBezTo>
                  <a:cubicBezTo>
                    <a:pt x="50" y="1"/>
                    <a:pt x="55" y="0"/>
                    <a:pt x="62" y="0"/>
                  </a:cubicBezTo>
                  <a:cubicBezTo>
                    <a:pt x="77" y="0"/>
                    <a:pt x="91" y="9"/>
                    <a:pt x="91" y="26"/>
                  </a:cubicBezTo>
                  <a:cubicBezTo>
                    <a:pt x="91" y="121"/>
                    <a:pt x="91" y="121"/>
                    <a:pt x="91" y="121"/>
                  </a:cubicBezTo>
                  <a:cubicBezTo>
                    <a:pt x="58" y="121"/>
                    <a:pt x="58" y="121"/>
                    <a:pt x="58" y="121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29"/>
                    <a:pt x="56" y="20"/>
                    <a:pt x="45" y="20"/>
                  </a:cubicBezTo>
                  <a:cubicBezTo>
                    <a:pt x="35" y="20"/>
                    <a:pt x="33" y="29"/>
                    <a:pt x="33" y="39"/>
                  </a:cubicBezTo>
                  <a:cubicBezTo>
                    <a:pt x="33" y="121"/>
                    <a:pt x="33" y="121"/>
                    <a:pt x="33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3" y="2"/>
                    <a:pt x="33" y="2"/>
                    <a:pt x="33" y="2"/>
                  </a:cubicBezTo>
                  <a:lnTo>
                    <a:pt x="33" y="14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accent1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35" name="Freeform 11"/>
            <p:cNvSpPr>
              <a:spLocks/>
            </p:cNvSpPr>
            <p:nvPr/>
          </p:nvSpPr>
          <p:spPr bwMode="auto">
            <a:xfrm>
              <a:off x="7804" y="1124"/>
              <a:ext cx="69" cy="171"/>
            </a:xfrm>
            <a:custGeom>
              <a:avLst/>
              <a:gdLst>
                <a:gd name="T0" fmla="*/ 0 w 64"/>
                <a:gd name="T1" fmla="*/ 33 h 153"/>
                <a:gd name="T2" fmla="*/ 13 w 64"/>
                <a:gd name="T3" fmla="*/ 33 h 153"/>
                <a:gd name="T4" fmla="*/ 13 w 64"/>
                <a:gd name="T5" fmla="*/ 14 h 153"/>
                <a:gd name="T6" fmla="*/ 46 w 64"/>
                <a:gd name="T7" fmla="*/ 0 h 153"/>
                <a:gd name="T8" fmla="*/ 46 w 64"/>
                <a:gd name="T9" fmla="*/ 33 h 153"/>
                <a:gd name="T10" fmla="*/ 64 w 64"/>
                <a:gd name="T11" fmla="*/ 33 h 153"/>
                <a:gd name="T12" fmla="*/ 64 w 64"/>
                <a:gd name="T13" fmla="*/ 54 h 153"/>
                <a:gd name="T14" fmla="*/ 46 w 64"/>
                <a:gd name="T15" fmla="*/ 54 h 153"/>
                <a:gd name="T16" fmla="*/ 46 w 64"/>
                <a:gd name="T17" fmla="*/ 117 h 153"/>
                <a:gd name="T18" fmla="*/ 57 w 64"/>
                <a:gd name="T19" fmla="*/ 132 h 153"/>
                <a:gd name="T20" fmla="*/ 63 w 64"/>
                <a:gd name="T21" fmla="*/ 132 h 153"/>
                <a:gd name="T22" fmla="*/ 63 w 64"/>
                <a:gd name="T23" fmla="*/ 152 h 153"/>
                <a:gd name="T24" fmla="*/ 46 w 64"/>
                <a:gd name="T25" fmla="*/ 153 h 153"/>
                <a:gd name="T26" fmla="*/ 13 w 64"/>
                <a:gd name="T27" fmla="*/ 127 h 153"/>
                <a:gd name="T28" fmla="*/ 13 w 64"/>
                <a:gd name="T29" fmla="*/ 54 h 153"/>
                <a:gd name="T30" fmla="*/ 0 w 64"/>
                <a:gd name="T31" fmla="*/ 54 h 153"/>
                <a:gd name="T32" fmla="*/ 0 w 64"/>
                <a:gd name="T33" fmla="*/ 3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153">
                  <a:moveTo>
                    <a:pt x="0" y="33"/>
                  </a:moveTo>
                  <a:cubicBezTo>
                    <a:pt x="13" y="33"/>
                    <a:pt x="13" y="33"/>
                    <a:pt x="13" y="33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6" y="126"/>
                    <a:pt x="46" y="132"/>
                    <a:pt x="57" y="132"/>
                  </a:cubicBezTo>
                  <a:cubicBezTo>
                    <a:pt x="59" y="132"/>
                    <a:pt x="61" y="132"/>
                    <a:pt x="63" y="132"/>
                  </a:cubicBezTo>
                  <a:cubicBezTo>
                    <a:pt x="63" y="152"/>
                    <a:pt x="63" y="152"/>
                    <a:pt x="63" y="152"/>
                  </a:cubicBezTo>
                  <a:cubicBezTo>
                    <a:pt x="58" y="153"/>
                    <a:pt x="54" y="153"/>
                    <a:pt x="46" y="153"/>
                  </a:cubicBezTo>
                  <a:cubicBezTo>
                    <a:pt x="17" y="153"/>
                    <a:pt x="13" y="134"/>
                    <a:pt x="13" y="127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0" y="54"/>
                    <a:pt x="0" y="54"/>
                    <a:pt x="0" y="54"/>
                  </a:cubicBezTo>
                  <a:lnTo>
                    <a:pt x="0" y="33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accent1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36" name="Freeform 12"/>
            <p:cNvSpPr>
              <a:spLocks noEditPoints="1"/>
            </p:cNvSpPr>
            <p:nvPr/>
          </p:nvSpPr>
          <p:spPr bwMode="auto">
            <a:xfrm>
              <a:off x="6507" y="922"/>
              <a:ext cx="550" cy="571"/>
            </a:xfrm>
            <a:custGeom>
              <a:avLst/>
              <a:gdLst>
                <a:gd name="T0" fmla="*/ 280 w 512"/>
                <a:gd name="T1" fmla="*/ 174 h 512"/>
                <a:gd name="T2" fmla="*/ 239 w 512"/>
                <a:gd name="T3" fmla="*/ 108 h 512"/>
                <a:gd name="T4" fmla="*/ 256 w 512"/>
                <a:gd name="T5" fmla="*/ 43 h 512"/>
                <a:gd name="T6" fmla="*/ 264 w 512"/>
                <a:gd name="T7" fmla="*/ 8 h 512"/>
                <a:gd name="T8" fmla="*/ 264 w 512"/>
                <a:gd name="T9" fmla="*/ 8 h 512"/>
                <a:gd name="T10" fmla="*/ 338 w 512"/>
                <a:gd name="T11" fmla="*/ 281 h 512"/>
                <a:gd name="T12" fmla="*/ 387 w 512"/>
                <a:gd name="T13" fmla="*/ 256 h 512"/>
                <a:gd name="T14" fmla="*/ 457 w 512"/>
                <a:gd name="T15" fmla="*/ 244 h 512"/>
                <a:gd name="T16" fmla="*/ 512 w 512"/>
                <a:gd name="T17" fmla="*/ 256 h 512"/>
                <a:gd name="T18" fmla="*/ 512 w 512"/>
                <a:gd name="T19" fmla="*/ 256 h 512"/>
                <a:gd name="T20" fmla="*/ 256 w 512"/>
                <a:gd name="T21" fmla="*/ 363 h 512"/>
                <a:gd name="T22" fmla="*/ 239 w 512"/>
                <a:gd name="T23" fmla="*/ 404 h 512"/>
                <a:gd name="T24" fmla="*/ 256 w 512"/>
                <a:gd name="T25" fmla="*/ 446 h 512"/>
                <a:gd name="T26" fmla="*/ 264 w 512"/>
                <a:gd name="T27" fmla="*/ 504 h 512"/>
                <a:gd name="T28" fmla="*/ 264 w 512"/>
                <a:gd name="T29" fmla="*/ 504 h 512"/>
                <a:gd name="T30" fmla="*/ 174 w 512"/>
                <a:gd name="T31" fmla="*/ 281 h 512"/>
                <a:gd name="T32" fmla="*/ 91 w 512"/>
                <a:gd name="T33" fmla="*/ 256 h 512"/>
                <a:gd name="T34" fmla="*/ 55 w 512"/>
                <a:gd name="T35" fmla="*/ 244 h 512"/>
                <a:gd name="T36" fmla="*/ 16 w 512"/>
                <a:gd name="T37" fmla="*/ 256 h 512"/>
                <a:gd name="T38" fmla="*/ 16 w 512"/>
                <a:gd name="T39" fmla="*/ 256 h 512"/>
                <a:gd name="T40" fmla="*/ 314 w 512"/>
                <a:gd name="T41" fmla="*/ 174 h 512"/>
                <a:gd name="T42" fmla="*/ 314 w 512"/>
                <a:gd name="T43" fmla="*/ 223 h 512"/>
                <a:gd name="T44" fmla="*/ 360 w 512"/>
                <a:gd name="T45" fmla="*/ 135 h 512"/>
                <a:gd name="T46" fmla="*/ 360 w 512"/>
                <a:gd name="T47" fmla="*/ 169 h 512"/>
                <a:gd name="T48" fmla="*/ 407 w 512"/>
                <a:gd name="T49" fmla="*/ 106 h 512"/>
                <a:gd name="T50" fmla="*/ 390 w 512"/>
                <a:gd name="T51" fmla="*/ 123 h 512"/>
                <a:gd name="T52" fmla="*/ 437 w 512"/>
                <a:gd name="T53" fmla="*/ 75 h 512"/>
                <a:gd name="T54" fmla="*/ 437 w 512"/>
                <a:gd name="T55" fmla="*/ 87 h 512"/>
                <a:gd name="T56" fmla="*/ 297 w 512"/>
                <a:gd name="T57" fmla="*/ 297 h 512"/>
                <a:gd name="T58" fmla="*/ 373 w 512"/>
                <a:gd name="T59" fmla="*/ 373 h 512"/>
                <a:gd name="T60" fmla="*/ 343 w 512"/>
                <a:gd name="T61" fmla="*/ 361 h 512"/>
                <a:gd name="T62" fmla="*/ 407 w 512"/>
                <a:gd name="T63" fmla="*/ 407 h 512"/>
                <a:gd name="T64" fmla="*/ 390 w 512"/>
                <a:gd name="T65" fmla="*/ 390 h 512"/>
                <a:gd name="T66" fmla="*/ 407 w 512"/>
                <a:gd name="T67" fmla="*/ 407 h 512"/>
                <a:gd name="T68" fmla="*/ 426 w 512"/>
                <a:gd name="T69" fmla="*/ 426 h 512"/>
                <a:gd name="T70" fmla="*/ 437 w 512"/>
                <a:gd name="T71" fmla="*/ 437 h 512"/>
                <a:gd name="T72" fmla="*/ 181 w 512"/>
                <a:gd name="T73" fmla="*/ 297 h 512"/>
                <a:gd name="T74" fmla="*/ 215 w 512"/>
                <a:gd name="T75" fmla="*/ 332 h 512"/>
                <a:gd name="T76" fmla="*/ 151 w 512"/>
                <a:gd name="T77" fmla="*/ 344 h 512"/>
                <a:gd name="T78" fmla="*/ 164 w 512"/>
                <a:gd name="T79" fmla="*/ 373 h 512"/>
                <a:gd name="T80" fmla="*/ 114 w 512"/>
                <a:gd name="T81" fmla="*/ 387 h 512"/>
                <a:gd name="T82" fmla="*/ 114 w 512"/>
                <a:gd name="T83" fmla="*/ 411 h 512"/>
                <a:gd name="T84" fmla="*/ 86 w 512"/>
                <a:gd name="T85" fmla="*/ 426 h 512"/>
                <a:gd name="T86" fmla="*/ 86 w 512"/>
                <a:gd name="T87" fmla="*/ 437 h 512"/>
                <a:gd name="T88" fmla="*/ 181 w 512"/>
                <a:gd name="T89" fmla="*/ 181 h 512"/>
                <a:gd name="T90" fmla="*/ 215 w 512"/>
                <a:gd name="T91" fmla="*/ 216 h 512"/>
                <a:gd name="T92" fmla="*/ 151 w 512"/>
                <a:gd name="T93" fmla="*/ 135 h 512"/>
                <a:gd name="T94" fmla="*/ 151 w 512"/>
                <a:gd name="T95" fmla="*/ 169 h 512"/>
                <a:gd name="T96" fmla="*/ 122 w 512"/>
                <a:gd name="T97" fmla="*/ 106 h 512"/>
                <a:gd name="T98" fmla="*/ 114 w 512"/>
                <a:gd name="T99" fmla="*/ 126 h 512"/>
                <a:gd name="T100" fmla="*/ 86 w 512"/>
                <a:gd name="T101" fmla="*/ 75 h 512"/>
                <a:gd name="T102" fmla="*/ 86 w 512"/>
                <a:gd name="T103" fmla="*/ 8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2" h="512">
                  <a:moveTo>
                    <a:pt x="256" y="198"/>
                  </a:moveTo>
                  <a:cubicBezTo>
                    <a:pt x="243" y="198"/>
                    <a:pt x="232" y="188"/>
                    <a:pt x="232" y="174"/>
                  </a:cubicBezTo>
                  <a:cubicBezTo>
                    <a:pt x="232" y="161"/>
                    <a:pt x="243" y="150"/>
                    <a:pt x="256" y="150"/>
                  </a:cubicBezTo>
                  <a:cubicBezTo>
                    <a:pt x="269" y="150"/>
                    <a:pt x="280" y="161"/>
                    <a:pt x="280" y="174"/>
                  </a:cubicBezTo>
                  <a:cubicBezTo>
                    <a:pt x="280" y="188"/>
                    <a:pt x="269" y="198"/>
                    <a:pt x="256" y="198"/>
                  </a:cubicBezTo>
                  <a:close/>
                  <a:moveTo>
                    <a:pt x="273" y="108"/>
                  </a:moveTo>
                  <a:cubicBezTo>
                    <a:pt x="273" y="99"/>
                    <a:pt x="265" y="91"/>
                    <a:pt x="256" y="91"/>
                  </a:cubicBezTo>
                  <a:cubicBezTo>
                    <a:pt x="246" y="91"/>
                    <a:pt x="239" y="99"/>
                    <a:pt x="239" y="108"/>
                  </a:cubicBezTo>
                  <a:cubicBezTo>
                    <a:pt x="239" y="118"/>
                    <a:pt x="246" y="126"/>
                    <a:pt x="256" y="126"/>
                  </a:cubicBezTo>
                  <a:cubicBezTo>
                    <a:pt x="265" y="126"/>
                    <a:pt x="273" y="118"/>
                    <a:pt x="273" y="108"/>
                  </a:cubicBezTo>
                  <a:close/>
                  <a:moveTo>
                    <a:pt x="268" y="55"/>
                  </a:moveTo>
                  <a:cubicBezTo>
                    <a:pt x="268" y="49"/>
                    <a:pt x="263" y="43"/>
                    <a:pt x="256" y="43"/>
                  </a:cubicBezTo>
                  <a:cubicBezTo>
                    <a:pt x="249" y="43"/>
                    <a:pt x="244" y="49"/>
                    <a:pt x="244" y="55"/>
                  </a:cubicBezTo>
                  <a:cubicBezTo>
                    <a:pt x="244" y="62"/>
                    <a:pt x="249" y="67"/>
                    <a:pt x="256" y="67"/>
                  </a:cubicBezTo>
                  <a:cubicBezTo>
                    <a:pt x="263" y="67"/>
                    <a:pt x="268" y="62"/>
                    <a:pt x="268" y="55"/>
                  </a:cubicBezTo>
                  <a:close/>
                  <a:moveTo>
                    <a:pt x="264" y="8"/>
                  </a:moveTo>
                  <a:cubicBezTo>
                    <a:pt x="264" y="4"/>
                    <a:pt x="260" y="0"/>
                    <a:pt x="256" y="0"/>
                  </a:cubicBezTo>
                  <a:cubicBezTo>
                    <a:pt x="252" y="0"/>
                    <a:pt x="248" y="4"/>
                    <a:pt x="248" y="8"/>
                  </a:cubicBezTo>
                  <a:cubicBezTo>
                    <a:pt x="248" y="13"/>
                    <a:pt x="252" y="16"/>
                    <a:pt x="256" y="16"/>
                  </a:cubicBezTo>
                  <a:cubicBezTo>
                    <a:pt x="260" y="16"/>
                    <a:pt x="264" y="13"/>
                    <a:pt x="264" y="8"/>
                  </a:cubicBezTo>
                  <a:close/>
                  <a:moveTo>
                    <a:pt x="363" y="256"/>
                  </a:moveTo>
                  <a:cubicBezTo>
                    <a:pt x="363" y="243"/>
                    <a:pt x="352" y="232"/>
                    <a:pt x="338" y="232"/>
                  </a:cubicBezTo>
                  <a:cubicBezTo>
                    <a:pt x="325" y="232"/>
                    <a:pt x="314" y="243"/>
                    <a:pt x="314" y="256"/>
                  </a:cubicBezTo>
                  <a:cubicBezTo>
                    <a:pt x="314" y="270"/>
                    <a:pt x="325" y="281"/>
                    <a:pt x="338" y="281"/>
                  </a:cubicBezTo>
                  <a:cubicBezTo>
                    <a:pt x="352" y="281"/>
                    <a:pt x="363" y="270"/>
                    <a:pt x="363" y="256"/>
                  </a:cubicBezTo>
                  <a:close/>
                  <a:moveTo>
                    <a:pt x="421" y="256"/>
                  </a:moveTo>
                  <a:cubicBezTo>
                    <a:pt x="421" y="247"/>
                    <a:pt x="413" y="239"/>
                    <a:pt x="404" y="239"/>
                  </a:cubicBezTo>
                  <a:cubicBezTo>
                    <a:pt x="394" y="239"/>
                    <a:pt x="387" y="247"/>
                    <a:pt x="387" y="256"/>
                  </a:cubicBezTo>
                  <a:cubicBezTo>
                    <a:pt x="387" y="266"/>
                    <a:pt x="394" y="274"/>
                    <a:pt x="404" y="274"/>
                  </a:cubicBezTo>
                  <a:cubicBezTo>
                    <a:pt x="413" y="274"/>
                    <a:pt x="421" y="266"/>
                    <a:pt x="421" y="256"/>
                  </a:cubicBezTo>
                  <a:close/>
                  <a:moveTo>
                    <a:pt x="469" y="256"/>
                  </a:moveTo>
                  <a:cubicBezTo>
                    <a:pt x="469" y="250"/>
                    <a:pt x="464" y="244"/>
                    <a:pt x="457" y="244"/>
                  </a:cubicBezTo>
                  <a:cubicBezTo>
                    <a:pt x="451" y="244"/>
                    <a:pt x="445" y="250"/>
                    <a:pt x="445" y="256"/>
                  </a:cubicBezTo>
                  <a:cubicBezTo>
                    <a:pt x="445" y="263"/>
                    <a:pt x="451" y="268"/>
                    <a:pt x="457" y="268"/>
                  </a:cubicBezTo>
                  <a:cubicBezTo>
                    <a:pt x="464" y="268"/>
                    <a:pt x="469" y="263"/>
                    <a:pt x="469" y="256"/>
                  </a:cubicBezTo>
                  <a:close/>
                  <a:moveTo>
                    <a:pt x="512" y="256"/>
                  </a:moveTo>
                  <a:cubicBezTo>
                    <a:pt x="512" y="252"/>
                    <a:pt x="508" y="248"/>
                    <a:pt x="504" y="248"/>
                  </a:cubicBezTo>
                  <a:cubicBezTo>
                    <a:pt x="500" y="248"/>
                    <a:pt x="496" y="252"/>
                    <a:pt x="496" y="256"/>
                  </a:cubicBezTo>
                  <a:cubicBezTo>
                    <a:pt x="496" y="261"/>
                    <a:pt x="500" y="264"/>
                    <a:pt x="504" y="264"/>
                  </a:cubicBezTo>
                  <a:cubicBezTo>
                    <a:pt x="508" y="264"/>
                    <a:pt x="512" y="261"/>
                    <a:pt x="512" y="256"/>
                  </a:cubicBezTo>
                  <a:close/>
                  <a:moveTo>
                    <a:pt x="280" y="339"/>
                  </a:moveTo>
                  <a:cubicBezTo>
                    <a:pt x="280" y="325"/>
                    <a:pt x="269" y="314"/>
                    <a:pt x="256" y="314"/>
                  </a:cubicBezTo>
                  <a:cubicBezTo>
                    <a:pt x="243" y="314"/>
                    <a:pt x="232" y="325"/>
                    <a:pt x="232" y="339"/>
                  </a:cubicBezTo>
                  <a:cubicBezTo>
                    <a:pt x="232" y="352"/>
                    <a:pt x="243" y="363"/>
                    <a:pt x="256" y="363"/>
                  </a:cubicBezTo>
                  <a:cubicBezTo>
                    <a:pt x="269" y="363"/>
                    <a:pt x="280" y="352"/>
                    <a:pt x="280" y="339"/>
                  </a:cubicBezTo>
                  <a:close/>
                  <a:moveTo>
                    <a:pt x="273" y="404"/>
                  </a:moveTo>
                  <a:cubicBezTo>
                    <a:pt x="273" y="395"/>
                    <a:pt x="265" y="387"/>
                    <a:pt x="256" y="387"/>
                  </a:cubicBezTo>
                  <a:cubicBezTo>
                    <a:pt x="246" y="387"/>
                    <a:pt x="239" y="395"/>
                    <a:pt x="239" y="404"/>
                  </a:cubicBezTo>
                  <a:cubicBezTo>
                    <a:pt x="239" y="414"/>
                    <a:pt x="246" y="421"/>
                    <a:pt x="256" y="421"/>
                  </a:cubicBezTo>
                  <a:cubicBezTo>
                    <a:pt x="265" y="421"/>
                    <a:pt x="273" y="414"/>
                    <a:pt x="273" y="404"/>
                  </a:cubicBezTo>
                  <a:close/>
                  <a:moveTo>
                    <a:pt x="268" y="457"/>
                  </a:moveTo>
                  <a:cubicBezTo>
                    <a:pt x="268" y="451"/>
                    <a:pt x="263" y="446"/>
                    <a:pt x="256" y="446"/>
                  </a:cubicBezTo>
                  <a:cubicBezTo>
                    <a:pt x="249" y="446"/>
                    <a:pt x="244" y="451"/>
                    <a:pt x="244" y="457"/>
                  </a:cubicBezTo>
                  <a:cubicBezTo>
                    <a:pt x="244" y="464"/>
                    <a:pt x="249" y="469"/>
                    <a:pt x="256" y="469"/>
                  </a:cubicBezTo>
                  <a:cubicBezTo>
                    <a:pt x="263" y="469"/>
                    <a:pt x="268" y="464"/>
                    <a:pt x="268" y="457"/>
                  </a:cubicBezTo>
                  <a:close/>
                  <a:moveTo>
                    <a:pt x="264" y="504"/>
                  </a:moveTo>
                  <a:cubicBezTo>
                    <a:pt x="264" y="500"/>
                    <a:pt x="260" y="496"/>
                    <a:pt x="256" y="496"/>
                  </a:cubicBezTo>
                  <a:cubicBezTo>
                    <a:pt x="252" y="496"/>
                    <a:pt x="248" y="500"/>
                    <a:pt x="248" y="504"/>
                  </a:cubicBezTo>
                  <a:cubicBezTo>
                    <a:pt x="248" y="509"/>
                    <a:pt x="252" y="512"/>
                    <a:pt x="256" y="512"/>
                  </a:cubicBezTo>
                  <a:cubicBezTo>
                    <a:pt x="260" y="512"/>
                    <a:pt x="264" y="509"/>
                    <a:pt x="264" y="504"/>
                  </a:cubicBezTo>
                  <a:close/>
                  <a:moveTo>
                    <a:pt x="198" y="256"/>
                  </a:moveTo>
                  <a:cubicBezTo>
                    <a:pt x="198" y="243"/>
                    <a:pt x="187" y="232"/>
                    <a:pt x="174" y="232"/>
                  </a:cubicBezTo>
                  <a:cubicBezTo>
                    <a:pt x="160" y="232"/>
                    <a:pt x="149" y="243"/>
                    <a:pt x="149" y="256"/>
                  </a:cubicBezTo>
                  <a:cubicBezTo>
                    <a:pt x="149" y="270"/>
                    <a:pt x="160" y="281"/>
                    <a:pt x="174" y="281"/>
                  </a:cubicBezTo>
                  <a:cubicBezTo>
                    <a:pt x="187" y="281"/>
                    <a:pt x="198" y="270"/>
                    <a:pt x="198" y="256"/>
                  </a:cubicBezTo>
                  <a:close/>
                  <a:moveTo>
                    <a:pt x="126" y="256"/>
                  </a:moveTo>
                  <a:cubicBezTo>
                    <a:pt x="126" y="247"/>
                    <a:pt x="118" y="239"/>
                    <a:pt x="108" y="239"/>
                  </a:cubicBezTo>
                  <a:cubicBezTo>
                    <a:pt x="99" y="239"/>
                    <a:pt x="91" y="247"/>
                    <a:pt x="91" y="256"/>
                  </a:cubicBezTo>
                  <a:cubicBezTo>
                    <a:pt x="91" y="266"/>
                    <a:pt x="99" y="274"/>
                    <a:pt x="108" y="274"/>
                  </a:cubicBezTo>
                  <a:cubicBezTo>
                    <a:pt x="118" y="274"/>
                    <a:pt x="126" y="266"/>
                    <a:pt x="126" y="256"/>
                  </a:cubicBezTo>
                  <a:close/>
                  <a:moveTo>
                    <a:pt x="67" y="256"/>
                  </a:moveTo>
                  <a:cubicBezTo>
                    <a:pt x="67" y="250"/>
                    <a:pt x="62" y="244"/>
                    <a:pt x="55" y="244"/>
                  </a:cubicBezTo>
                  <a:cubicBezTo>
                    <a:pt x="48" y="244"/>
                    <a:pt x="43" y="250"/>
                    <a:pt x="43" y="256"/>
                  </a:cubicBezTo>
                  <a:cubicBezTo>
                    <a:pt x="43" y="263"/>
                    <a:pt x="48" y="268"/>
                    <a:pt x="55" y="268"/>
                  </a:cubicBezTo>
                  <a:cubicBezTo>
                    <a:pt x="62" y="268"/>
                    <a:pt x="67" y="263"/>
                    <a:pt x="67" y="256"/>
                  </a:cubicBezTo>
                  <a:close/>
                  <a:moveTo>
                    <a:pt x="16" y="256"/>
                  </a:moveTo>
                  <a:cubicBezTo>
                    <a:pt x="16" y="252"/>
                    <a:pt x="12" y="248"/>
                    <a:pt x="8" y="248"/>
                  </a:cubicBezTo>
                  <a:cubicBezTo>
                    <a:pt x="4" y="248"/>
                    <a:pt x="0" y="252"/>
                    <a:pt x="0" y="256"/>
                  </a:cubicBezTo>
                  <a:cubicBezTo>
                    <a:pt x="0" y="261"/>
                    <a:pt x="4" y="264"/>
                    <a:pt x="8" y="264"/>
                  </a:cubicBezTo>
                  <a:cubicBezTo>
                    <a:pt x="12" y="264"/>
                    <a:pt x="16" y="261"/>
                    <a:pt x="16" y="256"/>
                  </a:cubicBezTo>
                  <a:close/>
                  <a:moveTo>
                    <a:pt x="331" y="215"/>
                  </a:moveTo>
                  <a:cubicBezTo>
                    <a:pt x="336" y="211"/>
                    <a:pt x="338" y="205"/>
                    <a:pt x="338" y="198"/>
                  </a:cubicBezTo>
                  <a:cubicBezTo>
                    <a:pt x="338" y="192"/>
                    <a:pt x="336" y="186"/>
                    <a:pt x="331" y="181"/>
                  </a:cubicBezTo>
                  <a:cubicBezTo>
                    <a:pt x="327" y="176"/>
                    <a:pt x="321" y="174"/>
                    <a:pt x="314" y="174"/>
                  </a:cubicBezTo>
                  <a:cubicBezTo>
                    <a:pt x="308" y="174"/>
                    <a:pt x="301" y="176"/>
                    <a:pt x="297" y="181"/>
                  </a:cubicBezTo>
                  <a:cubicBezTo>
                    <a:pt x="292" y="186"/>
                    <a:pt x="290" y="192"/>
                    <a:pt x="290" y="198"/>
                  </a:cubicBezTo>
                  <a:cubicBezTo>
                    <a:pt x="290" y="205"/>
                    <a:pt x="292" y="211"/>
                    <a:pt x="297" y="215"/>
                  </a:cubicBezTo>
                  <a:cubicBezTo>
                    <a:pt x="301" y="220"/>
                    <a:pt x="308" y="223"/>
                    <a:pt x="314" y="223"/>
                  </a:cubicBezTo>
                  <a:cubicBezTo>
                    <a:pt x="321" y="223"/>
                    <a:pt x="327" y="220"/>
                    <a:pt x="331" y="215"/>
                  </a:cubicBezTo>
                  <a:close/>
                  <a:moveTo>
                    <a:pt x="373" y="164"/>
                  </a:moveTo>
                  <a:cubicBezTo>
                    <a:pt x="379" y="157"/>
                    <a:pt x="379" y="146"/>
                    <a:pt x="373" y="140"/>
                  </a:cubicBezTo>
                  <a:cubicBezTo>
                    <a:pt x="369" y="136"/>
                    <a:pt x="365" y="135"/>
                    <a:pt x="360" y="135"/>
                  </a:cubicBezTo>
                  <a:cubicBezTo>
                    <a:pt x="356" y="135"/>
                    <a:pt x="351" y="136"/>
                    <a:pt x="348" y="140"/>
                  </a:cubicBezTo>
                  <a:cubicBezTo>
                    <a:pt x="345" y="143"/>
                    <a:pt x="343" y="147"/>
                    <a:pt x="343" y="152"/>
                  </a:cubicBezTo>
                  <a:cubicBezTo>
                    <a:pt x="343" y="156"/>
                    <a:pt x="345" y="161"/>
                    <a:pt x="348" y="164"/>
                  </a:cubicBezTo>
                  <a:cubicBezTo>
                    <a:pt x="351" y="167"/>
                    <a:pt x="356" y="169"/>
                    <a:pt x="360" y="169"/>
                  </a:cubicBezTo>
                  <a:cubicBezTo>
                    <a:pt x="365" y="169"/>
                    <a:pt x="369" y="167"/>
                    <a:pt x="373" y="164"/>
                  </a:cubicBezTo>
                  <a:close/>
                  <a:moveTo>
                    <a:pt x="407" y="123"/>
                  </a:moveTo>
                  <a:cubicBezTo>
                    <a:pt x="409" y="120"/>
                    <a:pt x="410" y="117"/>
                    <a:pt x="410" y="114"/>
                  </a:cubicBezTo>
                  <a:cubicBezTo>
                    <a:pt x="410" y="111"/>
                    <a:pt x="409" y="108"/>
                    <a:pt x="407" y="106"/>
                  </a:cubicBezTo>
                  <a:cubicBezTo>
                    <a:pt x="404" y="103"/>
                    <a:pt x="401" y="102"/>
                    <a:pt x="398" y="102"/>
                  </a:cubicBezTo>
                  <a:cubicBezTo>
                    <a:pt x="395" y="102"/>
                    <a:pt x="392" y="103"/>
                    <a:pt x="390" y="106"/>
                  </a:cubicBezTo>
                  <a:cubicBezTo>
                    <a:pt x="387" y="108"/>
                    <a:pt x="386" y="111"/>
                    <a:pt x="386" y="114"/>
                  </a:cubicBezTo>
                  <a:cubicBezTo>
                    <a:pt x="386" y="117"/>
                    <a:pt x="387" y="120"/>
                    <a:pt x="390" y="123"/>
                  </a:cubicBezTo>
                  <a:cubicBezTo>
                    <a:pt x="392" y="125"/>
                    <a:pt x="395" y="126"/>
                    <a:pt x="398" y="126"/>
                  </a:cubicBezTo>
                  <a:cubicBezTo>
                    <a:pt x="401" y="126"/>
                    <a:pt x="404" y="125"/>
                    <a:pt x="407" y="123"/>
                  </a:cubicBezTo>
                  <a:close/>
                  <a:moveTo>
                    <a:pt x="437" y="87"/>
                  </a:moveTo>
                  <a:cubicBezTo>
                    <a:pt x="440" y="84"/>
                    <a:pt x="440" y="79"/>
                    <a:pt x="437" y="75"/>
                  </a:cubicBezTo>
                  <a:cubicBezTo>
                    <a:pt x="434" y="72"/>
                    <a:pt x="429" y="72"/>
                    <a:pt x="426" y="75"/>
                  </a:cubicBezTo>
                  <a:cubicBezTo>
                    <a:pt x="423" y="79"/>
                    <a:pt x="423" y="84"/>
                    <a:pt x="426" y="87"/>
                  </a:cubicBezTo>
                  <a:cubicBezTo>
                    <a:pt x="427" y="88"/>
                    <a:pt x="429" y="89"/>
                    <a:pt x="431" y="89"/>
                  </a:cubicBezTo>
                  <a:cubicBezTo>
                    <a:pt x="433" y="89"/>
                    <a:pt x="435" y="88"/>
                    <a:pt x="437" y="87"/>
                  </a:cubicBezTo>
                  <a:close/>
                  <a:moveTo>
                    <a:pt x="331" y="332"/>
                  </a:moveTo>
                  <a:cubicBezTo>
                    <a:pt x="341" y="322"/>
                    <a:pt x="341" y="307"/>
                    <a:pt x="331" y="297"/>
                  </a:cubicBezTo>
                  <a:cubicBezTo>
                    <a:pt x="327" y="293"/>
                    <a:pt x="321" y="290"/>
                    <a:pt x="314" y="290"/>
                  </a:cubicBezTo>
                  <a:cubicBezTo>
                    <a:pt x="308" y="290"/>
                    <a:pt x="302" y="293"/>
                    <a:pt x="297" y="297"/>
                  </a:cubicBezTo>
                  <a:cubicBezTo>
                    <a:pt x="287" y="307"/>
                    <a:pt x="287" y="322"/>
                    <a:pt x="297" y="332"/>
                  </a:cubicBezTo>
                  <a:cubicBezTo>
                    <a:pt x="302" y="336"/>
                    <a:pt x="308" y="339"/>
                    <a:pt x="314" y="339"/>
                  </a:cubicBezTo>
                  <a:cubicBezTo>
                    <a:pt x="321" y="339"/>
                    <a:pt x="327" y="336"/>
                    <a:pt x="331" y="332"/>
                  </a:cubicBezTo>
                  <a:close/>
                  <a:moveTo>
                    <a:pt x="373" y="373"/>
                  </a:moveTo>
                  <a:cubicBezTo>
                    <a:pt x="379" y="366"/>
                    <a:pt x="379" y="355"/>
                    <a:pt x="373" y="349"/>
                  </a:cubicBezTo>
                  <a:cubicBezTo>
                    <a:pt x="369" y="346"/>
                    <a:pt x="365" y="344"/>
                    <a:pt x="360" y="344"/>
                  </a:cubicBezTo>
                  <a:cubicBezTo>
                    <a:pt x="356" y="344"/>
                    <a:pt x="352" y="346"/>
                    <a:pt x="348" y="349"/>
                  </a:cubicBezTo>
                  <a:cubicBezTo>
                    <a:pt x="345" y="352"/>
                    <a:pt x="343" y="356"/>
                    <a:pt x="343" y="361"/>
                  </a:cubicBezTo>
                  <a:cubicBezTo>
                    <a:pt x="343" y="366"/>
                    <a:pt x="345" y="370"/>
                    <a:pt x="348" y="373"/>
                  </a:cubicBezTo>
                  <a:cubicBezTo>
                    <a:pt x="352" y="376"/>
                    <a:pt x="356" y="378"/>
                    <a:pt x="360" y="378"/>
                  </a:cubicBezTo>
                  <a:cubicBezTo>
                    <a:pt x="365" y="378"/>
                    <a:pt x="369" y="376"/>
                    <a:pt x="373" y="373"/>
                  </a:cubicBezTo>
                  <a:close/>
                  <a:moveTo>
                    <a:pt x="407" y="407"/>
                  </a:moveTo>
                  <a:cubicBezTo>
                    <a:pt x="409" y="405"/>
                    <a:pt x="410" y="402"/>
                    <a:pt x="410" y="399"/>
                  </a:cubicBezTo>
                  <a:cubicBezTo>
                    <a:pt x="410" y="395"/>
                    <a:pt x="409" y="392"/>
                    <a:pt x="407" y="390"/>
                  </a:cubicBezTo>
                  <a:cubicBezTo>
                    <a:pt x="404" y="388"/>
                    <a:pt x="401" y="387"/>
                    <a:pt x="398" y="387"/>
                  </a:cubicBezTo>
                  <a:cubicBezTo>
                    <a:pt x="395" y="387"/>
                    <a:pt x="392" y="388"/>
                    <a:pt x="390" y="390"/>
                  </a:cubicBezTo>
                  <a:cubicBezTo>
                    <a:pt x="388" y="392"/>
                    <a:pt x="386" y="395"/>
                    <a:pt x="386" y="399"/>
                  </a:cubicBezTo>
                  <a:cubicBezTo>
                    <a:pt x="386" y="402"/>
                    <a:pt x="387" y="405"/>
                    <a:pt x="390" y="407"/>
                  </a:cubicBezTo>
                  <a:cubicBezTo>
                    <a:pt x="392" y="409"/>
                    <a:pt x="395" y="411"/>
                    <a:pt x="398" y="411"/>
                  </a:cubicBezTo>
                  <a:cubicBezTo>
                    <a:pt x="401" y="411"/>
                    <a:pt x="404" y="409"/>
                    <a:pt x="407" y="407"/>
                  </a:cubicBezTo>
                  <a:close/>
                  <a:moveTo>
                    <a:pt x="437" y="437"/>
                  </a:moveTo>
                  <a:cubicBezTo>
                    <a:pt x="439" y="436"/>
                    <a:pt x="439" y="434"/>
                    <a:pt x="439" y="432"/>
                  </a:cubicBezTo>
                  <a:cubicBezTo>
                    <a:pt x="439" y="430"/>
                    <a:pt x="438" y="428"/>
                    <a:pt x="437" y="426"/>
                  </a:cubicBezTo>
                  <a:cubicBezTo>
                    <a:pt x="434" y="423"/>
                    <a:pt x="429" y="423"/>
                    <a:pt x="426" y="426"/>
                  </a:cubicBezTo>
                  <a:cubicBezTo>
                    <a:pt x="424" y="428"/>
                    <a:pt x="423" y="430"/>
                    <a:pt x="423" y="432"/>
                  </a:cubicBezTo>
                  <a:cubicBezTo>
                    <a:pt x="423" y="434"/>
                    <a:pt x="424" y="436"/>
                    <a:pt x="426" y="437"/>
                  </a:cubicBezTo>
                  <a:cubicBezTo>
                    <a:pt x="427" y="439"/>
                    <a:pt x="429" y="440"/>
                    <a:pt x="431" y="440"/>
                  </a:cubicBezTo>
                  <a:cubicBezTo>
                    <a:pt x="433" y="440"/>
                    <a:pt x="435" y="439"/>
                    <a:pt x="437" y="437"/>
                  </a:cubicBezTo>
                  <a:close/>
                  <a:moveTo>
                    <a:pt x="215" y="332"/>
                  </a:moveTo>
                  <a:cubicBezTo>
                    <a:pt x="224" y="322"/>
                    <a:pt x="224" y="307"/>
                    <a:pt x="215" y="297"/>
                  </a:cubicBezTo>
                  <a:cubicBezTo>
                    <a:pt x="210" y="293"/>
                    <a:pt x="204" y="290"/>
                    <a:pt x="198" y="290"/>
                  </a:cubicBezTo>
                  <a:cubicBezTo>
                    <a:pt x="191" y="290"/>
                    <a:pt x="185" y="293"/>
                    <a:pt x="181" y="297"/>
                  </a:cubicBezTo>
                  <a:cubicBezTo>
                    <a:pt x="176" y="302"/>
                    <a:pt x="173" y="308"/>
                    <a:pt x="173" y="314"/>
                  </a:cubicBezTo>
                  <a:cubicBezTo>
                    <a:pt x="173" y="321"/>
                    <a:pt x="176" y="327"/>
                    <a:pt x="181" y="332"/>
                  </a:cubicBezTo>
                  <a:cubicBezTo>
                    <a:pt x="185" y="336"/>
                    <a:pt x="191" y="339"/>
                    <a:pt x="198" y="339"/>
                  </a:cubicBezTo>
                  <a:cubicBezTo>
                    <a:pt x="204" y="339"/>
                    <a:pt x="210" y="336"/>
                    <a:pt x="215" y="332"/>
                  </a:cubicBezTo>
                  <a:close/>
                  <a:moveTo>
                    <a:pt x="164" y="373"/>
                  </a:moveTo>
                  <a:cubicBezTo>
                    <a:pt x="167" y="370"/>
                    <a:pt x="169" y="365"/>
                    <a:pt x="169" y="361"/>
                  </a:cubicBezTo>
                  <a:cubicBezTo>
                    <a:pt x="169" y="356"/>
                    <a:pt x="167" y="352"/>
                    <a:pt x="164" y="349"/>
                  </a:cubicBezTo>
                  <a:cubicBezTo>
                    <a:pt x="160" y="345"/>
                    <a:pt x="156" y="344"/>
                    <a:pt x="151" y="344"/>
                  </a:cubicBezTo>
                  <a:cubicBezTo>
                    <a:pt x="147" y="344"/>
                    <a:pt x="142" y="345"/>
                    <a:pt x="139" y="349"/>
                  </a:cubicBezTo>
                  <a:cubicBezTo>
                    <a:pt x="132" y="355"/>
                    <a:pt x="132" y="366"/>
                    <a:pt x="139" y="373"/>
                  </a:cubicBezTo>
                  <a:cubicBezTo>
                    <a:pt x="142" y="376"/>
                    <a:pt x="147" y="378"/>
                    <a:pt x="151" y="378"/>
                  </a:cubicBezTo>
                  <a:cubicBezTo>
                    <a:pt x="156" y="378"/>
                    <a:pt x="160" y="376"/>
                    <a:pt x="164" y="373"/>
                  </a:cubicBezTo>
                  <a:close/>
                  <a:moveTo>
                    <a:pt x="122" y="407"/>
                  </a:moveTo>
                  <a:cubicBezTo>
                    <a:pt x="124" y="405"/>
                    <a:pt x="126" y="402"/>
                    <a:pt x="126" y="399"/>
                  </a:cubicBezTo>
                  <a:cubicBezTo>
                    <a:pt x="126" y="395"/>
                    <a:pt x="124" y="392"/>
                    <a:pt x="122" y="390"/>
                  </a:cubicBezTo>
                  <a:cubicBezTo>
                    <a:pt x="120" y="388"/>
                    <a:pt x="117" y="387"/>
                    <a:pt x="114" y="387"/>
                  </a:cubicBezTo>
                  <a:cubicBezTo>
                    <a:pt x="110" y="387"/>
                    <a:pt x="107" y="388"/>
                    <a:pt x="105" y="390"/>
                  </a:cubicBezTo>
                  <a:cubicBezTo>
                    <a:pt x="103" y="392"/>
                    <a:pt x="102" y="395"/>
                    <a:pt x="102" y="399"/>
                  </a:cubicBezTo>
                  <a:cubicBezTo>
                    <a:pt x="102" y="402"/>
                    <a:pt x="103" y="405"/>
                    <a:pt x="105" y="407"/>
                  </a:cubicBezTo>
                  <a:cubicBezTo>
                    <a:pt x="107" y="409"/>
                    <a:pt x="110" y="411"/>
                    <a:pt x="114" y="411"/>
                  </a:cubicBezTo>
                  <a:cubicBezTo>
                    <a:pt x="117" y="411"/>
                    <a:pt x="120" y="409"/>
                    <a:pt x="122" y="407"/>
                  </a:cubicBezTo>
                  <a:close/>
                  <a:moveTo>
                    <a:pt x="86" y="437"/>
                  </a:moveTo>
                  <a:cubicBezTo>
                    <a:pt x="88" y="436"/>
                    <a:pt x="88" y="434"/>
                    <a:pt x="88" y="432"/>
                  </a:cubicBezTo>
                  <a:cubicBezTo>
                    <a:pt x="88" y="430"/>
                    <a:pt x="88" y="428"/>
                    <a:pt x="86" y="426"/>
                  </a:cubicBezTo>
                  <a:cubicBezTo>
                    <a:pt x="83" y="423"/>
                    <a:pt x="78" y="423"/>
                    <a:pt x="75" y="426"/>
                  </a:cubicBezTo>
                  <a:cubicBezTo>
                    <a:pt x="72" y="429"/>
                    <a:pt x="72" y="434"/>
                    <a:pt x="75" y="437"/>
                  </a:cubicBezTo>
                  <a:cubicBezTo>
                    <a:pt x="76" y="439"/>
                    <a:pt x="78" y="440"/>
                    <a:pt x="81" y="440"/>
                  </a:cubicBezTo>
                  <a:cubicBezTo>
                    <a:pt x="83" y="440"/>
                    <a:pt x="85" y="439"/>
                    <a:pt x="86" y="437"/>
                  </a:cubicBezTo>
                  <a:close/>
                  <a:moveTo>
                    <a:pt x="215" y="216"/>
                  </a:moveTo>
                  <a:cubicBezTo>
                    <a:pt x="225" y="206"/>
                    <a:pt x="225" y="191"/>
                    <a:pt x="215" y="181"/>
                  </a:cubicBezTo>
                  <a:cubicBezTo>
                    <a:pt x="210" y="176"/>
                    <a:pt x="204" y="174"/>
                    <a:pt x="198" y="174"/>
                  </a:cubicBezTo>
                  <a:cubicBezTo>
                    <a:pt x="191" y="174"/>
                    <a:pt x="185" y="176"/>
                    <a:pt x="181" y="181"/>
                  </a:cubicBezTo>
                  <a:cubicBezTo>
                    <a:pt x="176" y="186"/>
                    <a:pt x="174" y="192"/>
                    <a:pt x="174" y="198"/>
                  </a:cubicBezTo>
                  <a:cubicBezTo>
                    <a:pt x="174" y="205"/>
                    <a:pt x="176" y="211"/>
                    <a:pt x="181" y="216"/>
                  </a:cubicBezTo>
                  <a:cubicBezTo>
                    <a:pt x="185" y="220"/>
                    <a:pt x="191" y="223"/>
                    <a:pt x="198" y="223"/>
                  </a:cubicBezTo>
                  <a:cubicBezTo>
                    <a:pt x="204" y="223"/>
                    <a:pt x="210" y="220"/>
                    <a:pt x="215" y="216"/>
                  </a:cubicBezTo>
                  <a:close/>
                  <a:moveTo>
                    <a:pt x="164" y="164"/>
                  </a:moveTo>
                  <a:cubicBezTo>
                    <a:pt x="167" y="161"/>
                    <a:pt x="169" y="157"/>
                    <a:pt x="169" y="152"/>
                  </a:cubicBezTo>
                  <a:cubicBezTo>
                    <a:pt x="169" y="147"/>
                    <a:pt x="167" y="143"/>
                    <a:pt x="164" y="140"/>
                  </a:cubicBezTo>
                  <a:cubicBezTo>
                    <a:pt x="160" y="137"/>
                    <a:pt x="156" y="135"/>
                    <a:pt x="151" y="135"/>
                  </a:cubicBezTo>
                  <a:cubicBezTo>
                    <a:pt x="147" y="135"/>
                    <a:pt x="143" y="137"/>
                    <a:pt x="139" y="140"/>
                  </a:cubicBezTo>
                  <a:cubicBezTo>
                    <a:pt x="136" y="143"/>
                    <a:pt x="134" y="147"/>
                    <a:pt x="134" y="152"/>
                  </a:cubicBezTo>
                  <a:cubicBezTo>
                    <a:pt x="134" y="157"/>
                    <a:pt x="136" y="161"/>
                    <a:pt x="139" y="164"/>
                  </a:cubicBezTo>
                  <a:cubicBezTo>
                    <a:pt x="143" y="167"/>
                    <a:pt x="147" y="169"/>
                    <a:pt x="151" y="169"/>
                  </a:cubicBezTo>
                  <a:cubicBezTo>
                    <a:pt x="156" y="169"/>
                    <a:pt x="160" y="167"/>
                    <a:pt x="164" y="164"/>
                  </a:cubicBezTo>
                  <a:close/>
                  <a:moveTo>
                    <a:pt x="122" y="123"/>
                  </a:moveTo>
                  <a:cubicBezTo>
                    <a:pt x="125" y="120"/>
                    <a:pt x="126" y="117"/>
                    <a:pt x="126" y="114"/>
                  </a:cubicBezTo>
                  <a:cubicBezTo>
                    <a:pt x="126" y="111"/>
                    <a:pt x="124" y="108"/>
                    <a:pt x="122" y="106"/>
                  </a:cubicBezTo>
                  <a:cubicBezTo>
                    <a:pt x="120" y="104"/>
                    <a:pt x="117" y="102"/>
                    <a:pt x="114" y="102"/>
                  </a:cubicBezTo>
                  <a:cubicBezTo>
                    <a:pt x="111" y="102"/>
                    <a:pt x="108" y="104"/>
                    <a:pt x="105" y="106"/>
                  </a:cubicBezTo>
                  <a:cubicBezTo>
                    <a:pt x="101" y="110"/>
                    <a:pt x="101" y="118"/>
                    <a:pt x="105" y="123"/>
                  </a:cubicBezTo>
                  <a:cubicBezTo>
                    <a:pt x="108" y="125"/>
                    <a:pt x="111" y="126"/>
                    <a:pt x="114" y="126"/>
                  </a:cubicBezTo>
                  <a:cubicBezTo>
                    <a:pt x="117" y="126"/>
                    <a:pt x="120" y="125"/>
                    <a:pt x="122" y="123"/>
                  </a:cubicBezTo>
                  <a:close/>
                  <a:moveTo>
                    <a:pt x="86" y="87"/>
                  </a:moveTo>
                  <a:cubicBezTo>
                    <a:pt x="88" y="85"/>
                    <a:pt x="89" y="83"/>
                    <a:pt x="89" y="81"/>
                  </a:cubicBezTo>
                  <a:cubicBezTo>
                    <a:pt x="89" y="79"/>
                    <a:pt x="88" y="77"/>
                    <a:pt x="86" y="75"/>
                  </a:cubicBezTo>
                  <a:cubicBezTo>
                    <a:pt x="83" y="72"/>
                    <a:pt x="78" y="72"/>
                    <a:pt x="75" y="76"/>
                  </a:cubicBezTo>
                  <a:cubicBezTo>
                    <a:pt x="72" y="79"/>
                    <a:pt x="72" y="84"/>
                    <a:pt x="75" y="87"/>
                  </a:cubicBezTo>
                  <a:cubicBezTo>
                    <a:pt x="77" y="88"/>
                    <a:pt x="79" y="89"/>
                    <a:pt x="81" y="89"/>
                  </a:cubicBezTo>
                  <a:cubicBezTo>
                    <a:pt x="83" y="89"/>
                    <a:pt x="85" y="88"/>
                    <a:pt x="86" y="87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solidFill>
                <a:schemeClr val="accent1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37" name="Freeform 13"/>
            <p:cNvSpPr>
              <a:spLocks noEditPoints="1"/>
            </p:cNvSpPr>
            <p:nvPr/>
          </p:nvSpPr>
          <p:spPr bwMode="auto">
            <a:xfrm>
              <a:off x="7128" y="1493"/>
              <a:ext cx="745" cy="96"/>
            </a:xfrm>
            <a:custGeom>
              <a:avLst/>
              <a:gdLst>
                <a:gd name="T0" fmla="*/ 20 w 693"/>
                <a:gd name="T1" fmla="*/ 85 h 86"/>
                <a:gd name="T2" fmla="*/ 48 w 693"/>
                <a:gd name="T3" fmla="*/ 0 h 86"/>
                <a:gd name="T4" fmla="*/ 60 w 693"/>
                <a:gd name="T5" fmla="*/ 35 h 86"/>
                <a:gd name="T6" fmla="*/ 47 w 693"/>
                <a:gd name="T7" fmla="*/ 34 h 86"/>
                <a:gd name="T8" fmla="*/ 71 w 693"/>
                <a:gd name="T9" fmla="*/ 25 h 86"/>
                <a:gd name="T10" fmla="*/ 112 w 693"/>
                <a:gd name="T11" fmla="*/ 78 h 86"/>
                <a:gd name="T12" fmla="*/ 88 w 693"/>
                <a:gd name="T13" fmla="*/ 26 h 86"/>
                <a:gd name="T14" fmla="*/ 112 w 693"/>
                <a:gd name="T15" fmla="*/ 67 h 86"/>
                <a:gd name="T16" fmla="*/ 158 w 693"/>
                <a:gd name="T17" fmla="*/ 42 h 86"/>
                <a:gd name="T18" fmla="*/ 149 w 693"/>
                <a:gd name="T19" fmla="*/ 51 h 86"/>
                <a:gd name="T20" fmla="*/ 148 w 693"/>
                <a:gd name="T21" fmla="*/ 86 h 86"/>
                <a:gd name="T22" fmla="*/ 148 w 693"/>
                <a:gd name="T23" fmla="*/ 81 h 86"/>
                <a:gd name="T24" fmla="*/ 134 w 693"/>
                <a:gd name="T25" fmla="*/ 50 h 86"/>
                <a:gd name="T26" fmla="*/ 157 w 693"/>
                <a:gd name="T27" fmla="*/ 26 h 86"/>
                <a:gd name="T28" fmla="*/ 192 w 693"/>
                <a:gd name="T29" fmla="*/ 86 h 86"/>
                <a:gd name="T30" fmla="*/ 171 w 693"/>
                <a:gd name="T31" fmla="*/ 26 h 86"/>
                <a:gd name="T32" fmla="*/ 187 w 693"/>
                <a:gd name="T33" fmla="*/ 26 h 86"/>
                <a:gd name="T34" fmla="*/ 187 w 693"/>
                <a:gd name="T35" fmla="*/ 75 h 86"/>
                <a:gd name="T36" fmla="*/ 247 w 693"/>
                <a:gd name="T37" fmla="*/ 58 h 86"/>
                <a:gd name="T38" fmla="*/ 246 w 693"/>
                <a:gd name="T39" fmla="*/ 67 h 86"/>
                <a:gd name="T40" fmla="*/ 205 w 693"/>
                <a:gd name="T41" fmla="*/ 55 h 86"/>
                <a:gd name="T42" fmla="*/ 239 w 693"/>
                <a:gd name="T43" fmla="*/ 53 h 86"/>
                <a:gd name="T44" fmla="*/ 239 w 693"/>
                <a:gd name="T45" fmla="*/ 53 h 86"/>
                <a:gd name="T46" fmla="*/ 257 w 693"/>
                <a:gd name="T47" fmla="*/ 57 h 86"/>
                <a:gd name="T48" fmla="*/ 298 w 693"/>
                <a:gd name="T49" fmla="*/ 0 h 86"/>
                <a:gd name="T50" fmla="*/ 290 w 693"/>
                <a:gd name="T51" fmla="*/ 55 h 86"/>
                <a:gd name="T52" fmla="*/ 264 w 693"/>
                <a:gd name="T53" fmla="*/ 57 h 86"/>
                <a:gd name="T54" fmla="*/ 389 w 693"/>
                <a:gd name="T55" fmla="*/ 85 h 86"/>
                <a:gd name="T56" fmla="*/ 334 w 693"/>
                <a:gd name="T57" fmla="*/ 85 h 86"/>
                <a:gd name="T58" fmla="*/ 381 w 693"/>
                <a:gd name="T59" fmla="*/ 56 h 86"/>
                <a:gd name="T60" fmla="*/ 443 w 693"/>
                <a:gd name="T61" fmla="*/ 85 h 86"/>
                <a:gd name="T62" fmla="*/ 416 w 693"/>
                <a:gd name="T63" fmla="*/ 35 h 86"/>
                <a:gd name="T64" fmla="*/ 405 w 693"/>
                <a:gd name="T65" fmla="*/ 26 h 86"/>
                <a:gd name="T66" fmla="*/ 443 w 693"/>
                <a:gd name="T67" fmla="*/ 43 h 86"/>
                <a:gd name="T68" fmla="*/ 462 w 693"/>
                <a:gd name="T69" fmla="*/ 39 h 86"/>
                <a:gd name="T70" fmla="*/ 490 w 693"/>
                <a:gd name="T71" fmla="*/ 71 h 86"/>
                <a:gd name="T72" fmla="*/ 454 w 693"/>
                <a:gd name="T73" fmla="*/ 68 h 86"/>
                <a:gd name="T74" fmla="*/ 480 w 693"/>
                <a:gd name="T75" fmla="*/ 65 h 86"/>
                <a:gd name="T76" fmla="*/ 459 w 693"/>
                <a:gd name="T77" fmla="*/ 29 h 86"/>
                <a:gd name="T78" fmla="*/ 481 w 693"/>
                <a:gd name="T79" fmla="*/ 42 h 86"/>
                <a:gd name="T80" fmla="*/ 533 w 693"/>
                <a:gd name="T81" fmla="*/ 33 h 86"/>
                <a:gd name="T82" fmla="*/ 502 w 693"/>
                <a:gd name="T83" fmla="*/ 26 h 86"/>
                <a:gd name="T84" fmla="*/ 551 w 693"/>
                <a:gd name="T85" fmla="*/ 78 h 86"/>
                <a:gd name="T86" fmla="*/ 583 w 693"/>
                <a:gd name="T87" fmla="*/ 58 h 86"/>
                <a:gd name="T88" fmla="*/ 611 w 693"/>
                <a:gd name="T89" fmla="*/ 81 h 86"/>
                <a:gd name="T90" fmla="*/ 597 w 693"/>
                <a:gd name="T91" fmla="*/ 25 h 86"/>
                <a:gd name="T92" fmla="*/ 597 w 693"/>
                <a:gd name="T93" fmla="*/ 31 h 86"/>
                <a:gd name="T94" fmla="*/ 653 w 693"/>
                <a:gd name="T95" fmla="*/ 33 h 86"/>
                <a:gd name="T96" fmla="*/ 637 w 693"/>
                <a:gd name="T97" fmla="*/ 85 h 86"/>
                <a:gd name="T98" fmla="*/ 635 w 693"/>
                <a:gd name="T99" fmla="*/ 26 h 86"/>
                <a:gd name="T100" fmla="*/ 685 w 693"/>
                <a:gd name="T101" fmla="*/ 42 h 86"/>
                <a:gd name="T102" fmla="*/ 676 w 693"/>
                <a:gd name="T103" fmla="*/ 51 h 86"/>
                <a:gd name="T104" fmla="*/ 675 w 693"/>
                <a:gd name="T105" fmla="*/ 86 h 86"/>
                <a:gd name="T106" fmla="*/ 675 w 693"/>
                <a:gd name="T107" fmla="*/ 81 h 86"/>
                <a:gd name="T108" fmla="*/ 661 w 693"/>
                <a:gd name="T109" fmla="*/ 50 h 86"/>
                <a:gd name="T110" fmla="*/ 684 w 693"/>
                <a:gd name="T111" fmla="*/ 2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3" h="86">
                  <a:moveTo>
                    <a:pt x="48" y="6"/>
                  </a:moveTo>
                  <a:cubicBezTo>
                    <a:pt x="28" y="6"/>
                    <a:pt x="28" y="6"/>
                    <a:pt x="28" y="6"/>
                  </a:cubicBezTo>
                  <a:cubicBezTo>
                    <a:pt x="28" y="85"/>
                    <a:pt x="28" y="85"/>
                    <a:pt x="28" y="85"/>
                  </a:cubicBezTo>
                  <a:cubicBezTo>
                    <a:pt x="20" y="85"/>
                    <a:pt x="20" y="85"/>
                    <a:pt x="20" y="8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48" y="6"/>
                  </a:lnTo>
                  <a:close/>
                  <a:moveTo>
                    <a:pt x="71" y="33"/>
                  </a:moveTo>
                  <a:cubicBezTo>
                    <a:pt x="69" y="33"/>
                    <a:pt x="69" y="33"/>
                    <a:pt x="69" y="33"/>
                  </a:cubicBezTo>
                  <a:cubicBezTo>
                    <a:pt x="65" y="33"/>
                    <a:pt x="62" y="34"/>
                    <a:pt x="60" y="35"/>
                  </a:cubicBezTo>
                  <a:cubicBezTo>
                    <a:pt x="57" y="37"/>
                    <a:pt x="55" y="42"/>
                    <a:pt x="55" y="47"/>
                  </a:cubicBezTo>
                  <a:cubicBezTo>
                    <a:pt x="55" y="85"/>
                    <a:pt x="55" y="85"/>
                    <a:pt x="55" y="85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3"/>
                    <a:pt x="47" y="30"/>
                    <a:pt x="47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4" y="29"/>
                    <a:pt x="54" y="32"/>
                    <a:pt x="54" y="35"/>
                  </a:cubicBezTo>
                  <a:cubicBezTo>
                    <a:pt x="57" y="28"/>
                    <a:pt x="63" y="25"/>
                    <a:pt x="71" y="25"/>
                  </a:cubicBezTo>
                  <a:lnTo>
                    <a:pt x="71" y="33"/>
                  </a:lnTo>
                  <a:close/>
                  <a:moveTo>
                    <a:pt x="119" y="85"/>
                  </a:moveTo>
                  <a:cubicBezTo>
                    <a:pt x="112" y="85"/>
                    <a:pt x="112" y="85"/>
                    <a:pt x="112" y="85"/>
                  </a:cubicBezTo>
                  <a:cubicBezTo>
                    <a:pt x="112" y="78"/>
                    <a:pt x="112" y="78"/>
                    <a:pt x="112" y="78"/>
                  </a:cubicBezTo>
                  <a:cubicBezTo>
                    <a:pt x="108" y="84"/>
                    <a:pt x="104" y="86"/>
                    <a:pt x="98" y="86"/>
                  </a:cubicBezTo>
                  <a:cubicBezTo>
                    <a:pt x="87" y="86"/>
                    <a:pt x="81" y="80"/>
                    <a:pt x="81" y="69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68"/>
                    <a:pt x="88" y="68"/>
                    <a:pt x="88" y="68"/>
                  </a:cubicBezTo>
                  <a:cubicBezTo>
                    <a:pt x="88" y="77"/>
                    <a:pt x="92" y="81"/>
                    <a:pt x="100" y="81"/>
                  </a:cubicBezTo>
                  <a:cubicBezTo>
                    <a:pt x="103" y="81"/>
                    <a:pt x="106" y="79"/>
                    <a:pt x="108" y="77"/>
                  </a:cubicBezTo>
                  <a:cubicBezTo>
                    <a:pt x="111" y="74"/>
                    <a:pt x="112" y="71"/>
                    <a:pt x="112" y="6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9" y="26"/>
                    <a:pt x="119" y="26"/>
                    <a:pt x="119" y="26"/>
                  </a:cubicBezTo>
                  <a:lnTo>
                    <a:pt x="119" y="85"/>
                  </a:lnTo>
                  <a:close/>
                  <a:moveTo>
                    <a:pt x="158" y="42"/>
                  </a:moveTo>
                  <a:cubicBezTo>
                    <a:pt x="157" y="35"/>
                    <a:pt x="154" y="31"/>
                    <a:pt x="148" y="31"/>
                  </a:cubicBezTo>
                  <a:cubicBezTo>
                    <a:pt x="142" y="31"/>
                    <a:pt x="138" y="34"/>
                    <a:pt x="138" y="39"/>
                  </a:cubicBezTo>
                  <a:cubicBezTo>
                    <a:pt x="138" y="42"/>
                    <a:pt x="139" y="44"/>
                    <a:pt x="140" y="45"/>
                  </a:cubicBezTo>
                  <a:cubicBezTo>
                    <a:pt x="142" y="47"/>
                    <a:pt x="144" y="49"/>
                    <a:pt x="149" y="51"/>
                  </a:cubicBezTo>
                  <a:cubicBezTo>
                    <a:pt x="156" y="55"/>
                    <a:pt x="161" y="58"/>
                    <a:pt x="163" y="61"/>
                  </a:cubicBezTo>
                  <a:cubicBezTo>
                    <a:pt x="165" y="64"/>
                    <a:pt x="166" y="67"/>
                    <a:pt x="166" y="71"/>
                  </a:cubicBezTo>
                  <a:cubicBezTo>
                    <a:pt x="166" y="76"/>
                    <a:pt x="164" y="79"/>
                    <a:pt x="161" y="82"/>
                  </a:cubicBezTo>
                  <a:cubicBezTo>
                    <a:pt x="158" y="85"/>
                    <a:pt x="154" y="86"/>
                    <a:pt x="148" y="86"/>
                  </a:cubicBezTo>
                  <a:cubicBezTo>
                    <a:pt x="136" y="86"/>
                    <a:pt x="130" y="81"/>
                    <a:pt x="130" y="68"/>
                  </a:cubicBezTo>
                  <a:cubicBezTo>
                    <a:pt x="130" y="68"/>
                    <a:pt x="130" y="68"/>
                    <a:pt x="130" y="68"/>
                  </a:cubicBezTo>
                  <a:cubicBezTo>
                    <a:pt x="137" y="68"/>
                    <a:pt x="137" y="68"/>
                    <a:pt x="137" y="68"/>
                  </a:cubicBezTo>
                  <a:cubicBezTo>
                    <a:pt x="137" y="77"/>
                    <a:pt x="141" y="81"/>
                    <a:pt x="148" y="81"/>
                  </a:cubicBezTo>
                  <a:cubicBezTo>
                    <a:pt x="154" y="81"/>
                    <a:pt x="158" y="77"/>
                    <a:pt x="158" y="71"/>
                  </a:cubicBezTo>
                  <a:cubicBezTo>
                    <a:pt x="158" y="69"/>
                    <a:pt x="158" y="66"/>
                    <a:pt x="156" y="65"/>
                  </a:cubicBezTo>
                  <a:cubicBezTo>
                    <a:pt x="155" y="63"/>
                    <a:pt x="152" y="61"/>
                    <a:pt x="147" y="58"/>
                  </a:cubicBezTo>
                  <a:cubicBezTo>
                    <a:pt x="140" y="55"/>
                    <a:pt x="136" y="52"/>
                    <a:pt x="134" y="50"/>
                  </a:cubicBezTo>
                  <a:cubicBezTo>
                    <a:pt x="132" y="47"/>
                    <a:pt x="131" y="44"/>
                    <a:pt x="131" y="40"/>
                  </a:cubicBezTo>
                  <a:cubicBezTo>
                    <a:pt x="131" y="36"/>
                    <a:pt x="132" y="32"/>
                    <a:pt x="136" y="29"/>
                  </a:cubicBezTo>
                  <a:cubicBezTo>
                    <a:pt x="139" y="27"/>
                    <a:pt x="143" y="25"/>
                    <a:pt x="148" y="25"/>
                  </a:cubicBezTo>
                  <a:cubicBezTo>
                    <a:pt x="152" y="25"/>
                    <a:pt x="155" y="26"/>
                    <a:pt x="157" y="26"/>
                  </a:cubicBezTo>
                  <a:cubicBezTo>
                    <a:pt x="162" y="28"/>
                    <a:pt x="165" y="32"/>
                    <a:pt x="165" y="42"/>
                  </a:cubicBezTo>
                  <a:lnTo>
                    <a:pt x="158" y="42"/>
                  </a:lnTo>
                  <a:close/>
                  <a:moveTo>
                    <a:pt x="199" y="86"/>
                  </a:moveTo>
                  <a:cubicBezTo>
                    <a:pt x="196" y="86"/>
                    <a:pt x="193" y="86"/>
                    <a:pt x="192" y="86"/>
                  </a:cubicBezTo>
                  <a:cubicBezTo>
                    <a:pt x="184" y="86"/>
                    <a:pt x="180" y="83"/>
                    <a:pt x="180" y="78"/>
                  </a:cubicBezTo>
                  <a:cubicBezTo>
                    <a:pt x="180" y="32"/>
                    <a:pt x="180" y="32"/>
                    <a:pt x="180" y="32"/>
                  </a:cubicBezTo>
                  <a:cubicBezTo>
                    <a:pt x="171" y="32"/>
                    <a:pt x="171" y="32"/>
                    <a:pt x="171" y="32"/>
                  </a:cubicBezTo>
                  <a:cubicBezTo>
                    <a:pt x="171" y="26"/>
                    <a:pt x="171" y="26"/>
                    <a:pt x="171" y="26"/>
                  </a:cubicBezTo>
                  <a:cubicBezTo>
                    <a:pt x="180" y="26"/>
                    <a:pt x="180" y="26"/>
                    <a:pt x="180" y="26"/>
                  </a:cubicBezTo>
                  <a:cubicBezTo>
                    <a:pt x="180" y="16"/>
                    <a:pt x="180" y="16"/>
                    <a:pt x="180" y="16"/>
                  </a:cubicBezTo>
                  <a:cubicBezTo>
                    <a:pt x="187" y="14"/>
                    <a:pt x="187" y="14"/>
                    <a:pt x="187" y="14"/>
                  </a:cubicBezTo>
                  <a:cubicBezTo>
                    <a:pt x="187" y="26"/>
                    <a:pt x="187" y="26"/>
                    <a:pt x="18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32"/>
                    <a:pt x="197" y="32"/>
                    <a:pt x="197" y="32"/>
                  </a:cubicBezTo>
                  <a:cubicBezTo>
                    <a:pt x="187" y="32"/>
                    <a:pt x="187" y="32"/>
                    <a:pt x="187" y="32"/>
                  </a:cubicBezTo>
                  <a:cubicBezTo>
                    <a:pt x="187" y="75"/>
                    <a:pt x="187" y="75"/>
                    <a:pt x="187" y="75"/>
                  </a:cubicBezTo>
                  <a:cubicBezTo>
                    <a:pt x="187" y="79"/>
                    <a:pt x="189" y="81"/>
                    <a:pt x="194" y="81"/>
                  </a:cubicBezTo>
                  <a:cubicBezTo>
                    <a:pt x="196" y="81"/>
                    <a:pt x="197" y="81"/>
                    <a:pt x="199" y="81"/>
                  </a:cubicBezTo>
                  <a:lnTo>
                    <a:pt x="199" y="86"/>
                  </a:lnTo>
                  <a:close/>
                  <a:moveTo>
                    <a:pt x="247" y="58"/>
                  </a:moveTo>
                  <a:cubicBezTo>
                    <a:pt x="213" y="58"/>
                    <a:pt x="213" y="58"/>
                    <a:pt x="213" y="58"/>
                  </a:cubicBezTo>
                  <a:cubicBezTo>
                    <a:pt x="213" y="73"/>
                    <a:pt x="217" y="81"/>
                    <a:pt x="227" y="81"/>
                  </a:cubicBezTo>
                  <a:cubicBezTo>
                    <a:pt x="234" y="81"/>
                    <a:pt x="239" y="75"/>
                    <a:pt x="239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73"/>
                    <a:pt x="244" y="77"/>
                    <a:pt x="241" y="81"/>
                  </a:cubicBezTo>
                  <a:cubicBezTo>
                    <a:pt x="237" y="85"/>
                    <a:pt x="233" y="86"/>
                    <a:pt x="227" y="86"/>
                  </a:cubicBezTo>
                  <a:cubicBezTo>
                    <a:pt x="219" y="86"/>
                    <a:pt x="214" y="84"/>
                    <a:pt x="210" y="79"/>
                  </a:cubicBezTo>
                  <a:cubicBezTo>
                    <a:pt x="207" y="74"/>
                    <a:pt x="205" y="66"/>
                    <a:pt x="205" y="55"/>
                  </a:cubicBezTo>
                  <a:cubicBezTo>
                    <a:pt x="205" y="35"/>
                    <a:pt x="211" y="25"/>
                    <a:pt x="226" y="25"/>
                  </a:cubicBezTo>
                  <a:cubicBezTo>
                    <a:pt x="240" y="25"/>
                    <a:pt x="247" y="34"/>
                    <a:pt x="247" y="51"/>
                  </a:cubicBezTo>
                  <a:lnTo>
                    <a:pt x="247" y="58"/>
                  </a:lnTo>
                  <a:close/>
                  <a:moveTo>
                    <a:pt x="239" y="53"/>
                  </a:moveTo>
                  <a:cubicBezTo>
                    <a:pt x="239" y="38"/>
                    <a:pt x="235" y="31"/>
                    <a:pt x="226" y="31"/>
                  </a:cubicBezTo>
                  <a:cubicBezTo>
                    <a:pt x="221" y="31"/>
                    <a:pt x="218" y="33"/>
                    <a:pt x="216" y="37"/>
                  </a:cubicBezTo>
                  <a:cubicBezTo>
                    <a:pt x="214" y="40"/>
                    <a:pt x="213" y="46"/>
                    <a:pt x="213" y="53"/>
                  </a:cubicBezTo>
                  <a:lnTo>
                    <a:pt x="239" y="53"/>
                  </a:lnTo>
                  <a:close/>
                  <a:moveTo>
                    <a:pt x="291" y="85"/>
                  </a:moveTo>
                  <a:cubicBezTo>
                    <a:pt x="291" y="84"/>
                    <a:pt x="290" y="81"/>
                    <a:pt x="290" y="78"/>
                  </a:cubicBezTo>
                  <a:cubicBezTo>
                    <a:pt x="287" y="84"/>
                    <a:pt x="282" y="86"/>
                    <a:pt x="275" y="86"/>
                  </a:cubicBezTo>
                  <a:cubicBezTo>
                    <a:pt x="263" y="86"/>
                    <a:pt x="257" y="77"/>
                    <a:pt x="257" y="57"/>
                  </a:cubicBezTo>
                  <a:cubicBezTo>
                    <a:pt x="257" y="35"/>
                    <a:pt x="263" y="25"/>
                    <a:pt x="276" y="25"/>
                  </a:cubicBezTo>
                  <a:cubicBezTo>
                    <a:pt x="282" y="25"/>
                    <a:pt x="287" y="28"/>
                    <a:pt x="290" y="33"/>
                  </a:cubicBezTo>
                  <a:cubicBezTo>
                    <a:pt x="290" y="0"/>
                    <a:pt x="290" y="0"/>
                    <a:pt x="290" y="0"/>
                  </a:cubicBezTo>
                  <a:cubicBezTo>
                    <a:pt x="298" y="0"/>
                    <a:pt x="298" y="0"/>
                    <a:pt x="298" y="0"/>
                  </a:cubicBezTo>
                  <a:cubicBezTo>
                    <a:pt x="298" y="75"/>
                    <a:pt x="298" y="75"/>
                    <a:pt x="298" y="75"/>
                  </a:cubicBezTo>
                  <a:cubicBezTo>
                    <a:pt x="298" y="79"/>
                    <a:pt x="298" y="82"/>
                    <a:pt x="298" y="85"/>
                  </a:cubicBezTo>
                  <a:lnTo>
                    <a:pt x="291" y="85"/>
                  </a:lnTo>
                  <a:close/>
                  <a:moveTo>
                    <a:pt x="290" y="55"/>
                  </a:moveTo>
                  <a:cubicBezTo>
                    <a:pt x="290" y="48"/>
                    <a:pt x="289" y="42"/>
                    <a:pt x="288" y="38"/>
                  </a:cubicBezTo>
                  <a:cubicBezTo>
                    <a:pt x="286" y="33"/>
                    <a:pt x="283" y="31"/>
                    <a:pt x="277" y="31"/>
                  </a:cubicBezTo>
                  <a:cubicBezTo>
                    <a:pt x="273" y="31"/>
                    <a:pt x="270" y="33"/>
                    <a:pt x="267" y="37"/>
                  </a:cubicBezTo>
                  <a:cubicBezTo>
                    <a:pt x="265" y="40"/>
                    <a:pt x="264" y="47"/>
                    <a:pt x="264" y="57"/>
                  </a:cubicBezTo>
                  <a:cubicBezTo>
                    <a:pt x="264" y="73"/>
                    <a:pt x="268" y="81"/>
                    <a:pt x="277" y="81"/>
                  </a:cubicBezTo>
                  <a:cubicBezTo>
                    <a:pt x="286" y="81"/>
                    <a:pt x="290" y="72"/>
                    <a:pt x="290" y="55"/>
                  </a:cubicBezTo>
                  <a:close/>
                  <a:moveTo>
                    <a:pt x="398" y="85"/>
                  </a:moveTo>
                  <a:cubicBezTo>
                    <a:pt x="389" y="85"/>
                    <a:pt x="389" y="85"/>
                    <a:pt x="389" y="85"/>
                  </a:cubicBezTo>
                  <a:cubicBezTo>
                    <a:pt x="383" y="63"/>
                    <a:pt x="383" y="63"/>
                    <a:pt x="383" y="63"/>
                  </a:cubicBezTo>
                  <a:cubicBezTo>
                    <a:pt x="348" y="63"/>
                    <a:pt x="348" y="63"/>
                    <a:pt x="348" y="63"/>
                  </a:cubicBezTo>
                  <a:cubicBezTo>
                    <a:pt x="342" y="85"/>
                    <a:pt x="342" y="85"/>
                    <a:pt x="342" y="85"/>
                  </a:cubicBezTo>
                  <a:cubicBezTo>
                    <a:pt x="334" y="85"/>
                    <a:pt x="334" y="85"/>
                    <a:pt x="334" y="85"/>
                  </a:cubicBezTo>
                  <a:cubicBezTo>
                    <a:pt x="361" y="0"/>
                    <a:pt x="361" y="0"/>
                    <a:pt x="361" y="0"/>
                  </a:cubicBezTo>
                  <a:cubicBezTo>
                    <a:pt x="371" y="0"/>
                    <a:pt x="371" y="0"/>
                    <a:pt x="371" y="0"/>
                  </a:cubicBezTo>
                  <a:lnTo>
                    <a:pt x="398" y="85"/>
                  </a:lnTo>
                  <a:close/>
                  <a:moveTo>
                    <a:pt x="381" y="56"/>
                  </a:moveTo>
                  <a:cubicBezTo>
                    <a:pt x="366" y="5"/>
                    <a:pt x="366" y="5"/>
                    <a:pt x="366" y="5"/>
                  </a:cubicBezTo>
                  <a:cubicBezTo>
                    <a:pt x="350" y="56"/>
                    <a:pt x="350" y="56"/>
                    <a:pt x="350" y="56"/>
                  </a:cubicBezTo>
                  <a:lnTo>
                    <a:pt x="381" y="56"/>
                  </a:lnTo>
                  <a:close/>
                  <a:moveTo>
                    <a:pt x="443" y="85"/>
                  </a:moveTo>
                  <a:cubicBezTo>
                    <a:pt x="436" y="85"/>
                    <a:pt x="436" y="85"/>
                    <a:pt x="436" y="85"/>
                  </a:cubicBezTo>
                  <a:cubicBezTo>
                    <a:pt x="436" y="43"/>
                    <a:pt x="436" y="43"/>
                    <a:pt x="436" y="43"/>
                  </a:cubicBezTo>
                  <a:cubicBezTo>
                    <a:pt x="436" y="35"/>
                    <a:pt x="432" y="31"/>
                    <a:pt x="424" y="31"/>
                  </a:cubicBezTo>
                  <a:cubicBezTo>
                    <a:pt x="421" y="31"/>
                    <a:pt x="418" y="32"/>
                    <a:pt x="416" y="35"/>
                  </a:cubicBezTo>
                  <a:cubicBezTo>
                    <a:pt x="413" y="37"/>
                    <a:pt x="412" y="41"/>
                    <a:pt x="412" y="45"/>
                  </a:cubicBezTo>
                  <a:cubicBezTo>
                    <a:pt x="412" y="85"/>
                    <a:pt x="412" y="85"/>
                    <a:pt x="412" y="85"/>
                  </a:cubicBezTo>
                  <a:cubicBezTo>
                    <a:pt x="405" y="85"/>
                    <a:pt x="405" y="85"/>
                    <a:pt x="405" y="85"/>
                  </a:cubicBezTo>
                  <a:cubicBezTo>
                    <a:pt x="405" y="26"/>
                    <a:pt x="405" y="26"/>
                    <a:pt x="405" y="26"/>
                  </a:cubicBezTo>
                  <a:cubicBezTo>
                    <a:pt x="412" y="26"/>
                    <a:pt x="412" y="26"/>
                    <a:pt x="412" y="26"/>
                  </a:cubicBezTo>
                  <a:cubicBezTo>
                    <a:pt x="412" y="33"/>
                    <a:pt x="412" y="33"/>
                    <a:pt x="412" y="33"/>
                  </a:cubicBezTo>
                  <a:cubicBezTo>
                    <a:pt x="415" y="28"/>
                    <a:pt x="420" y="25"/>
                    <a:pt x="426" y="25"/>
                  </a:cubicBezTo>
                  <a:cubicBezTo>
                    <a:pt x="437" y="25"/>
                    <a:pt x="443" y="32"/>
                    <a:pt x="443" y="43"/>
                  </a:cubicBezTo>
                  <a:lnTo>
                    <a:pt x="443" y="85"/>
                  </a:lnTo>
                  <a:close/>
                  <a:moveTo>
                    <a:pt x="481" y="42"/>
                  </a:moveTo>
                  <a:cubicBezTo>
                    <a:pt x="481" y="35"/>
                    <a:pt x="478" y="31"/>
                    <a:pt x="472" y="31"/>
                  </a:cubicBezTo>
                  <a:cubicBezTo>
                    <a:pt x="466" y="31"/>
                    <a:pt x="462" y="34"/>
                    <a:pt x="462" y="39"/>
                  </a:cubicBezTo>
                  <a:cubicBezTo>
                    <a:pt x="462" y="42"/>
                    <a:pt x="463" y="44"/>
                    <a:pt x="464" y="45"/>
                  </a:cubicBezTo>
                  <a:cubicBezTo>
                    <a:pt x="465" y="47"/>
                    <a:pt x="468" y="49"/>
                    <a:pt x="473" y="51"/>
                  </a:cubicBezTo>
                  <a:cubicBezTo>
                    <a:pt x="480" y="55"/>
                    <a:pt x="484" y="58"/>
                    <a:pt x="486" y="61"/>
                  </a:cubicBezTo>
                  <a:cubicBezTo>
                    <a:pt x="488" y="64"/>
                    <a:pt x="490" y="67"/>
                    <a:pt x="490" y="71"/>
                  </a:cubicBezTo>
                  <a:cubicBezTo>
                    <a:pt x="490" y="76"/>
                    <a:pt x="488" y="79"/>
                    <a:pt x="485" y="82"/>
                  </a:cubicBezTo>
                  <a:cubicBezTo>
                    <a:pt x="481" y="85"/>
                    <a:pt x="477" y="86"/>
                    <a:pt x="472" y="86"/>
                  </a:cubicBezTo>
                  <a:cubicBezTo>
                    <a:pt x="460" y="86"/>
                    <a:pt x="454" y="81"/>
                    <a:pt x="454" y="68"/>
                  </a:cubicBezTo>
                  <a:cubicBezTo>
                    <a:pt x="454" y="68"/>
                    <a:pt x="454" y="68"/>
                    <a:pt x="454" y="68"/>
                  </a:cubicBezTo>
                  <a:cubicBezTo>
                    <a:pt x="461" y="68"/>
                    <a:pt x="461" y="68"/>
                    <a:pt x="461" y="68"/>
                  </a:cubicBezTo>
                  <a:cubicBezTo>
                    <a:pt x="461" y="77"/>
                    <a:pt x="465" y="81"/>
                    <a:pt x="472" y="81"/>
                  </a:cubicBezTo>
                  <a:cubicBezTo>
                    <a:pt x="478" y="81"/>
                    <a:pt x="482" y="77"/>
                    <a:pt x="482" y="71"/>
                  </a:cubicBezTo>
                  <a:cubicBezTo>
                    <a:pt x="482" y="69"/>
                    <a:pt x="481" y="66"/>
                    <a:pt x="480" y="65"/>
                  </a:cubicBezTo>
                  <a:cubicBezTo>
                    <a:pt x="479" y="63"/>
                    <a:pt x="475" y="61"/>
                    <a:pt x="470" y="58"/>
                  </a:cubicBezTo>
                  <a:cubicBezTo>
                    <a:pt x="464" y="55"/>
                    <a:pt x="460" y="52"/>
                    <a:pt x="458" y="50"/>
                  </a:cubicBezTo>
                  <a:cubicBezTo>
                    <a:pt x="456" y="47"/>
                    <a:pt x="455" y="44"/>
                    <a:pt x="455" y="40"/>
                  </a:cubicBezTo>
                  <a:cubicBezTo>
                    <a:pt x="455" y="36"/>
                    <a:pt x="456" y="32"/>
                    <a:pt x="459" y="29"/>
                  </a:cubicBezTo>
                  <a:cubicBezTo>
                    <a:pt x="463" y="27"/>
                    <a:pt x="467" y="25"/>
                    <a:pt x="472" y="25"/>
                  </a:cubicBezTo>
                  <a:cubicBezTo>
                    <a:pt x="475" y="25"/>
                    <a:pt x="478" y="26"/>
                    <a:pt x="481" y="26"/>
                  </a:cubicBezTo>
                  <a:cubicBezTo>
                    <a:pt x="485" y="28"/>
                    <a:pt x="489" y="32"/>
                    <a:pt x="489" y="42"/>
                  </a:cubicBezTo>
                  <a:lnTo>
                    <a:pt x="481" y="42"/>
                  </a:lnTo>
                  <a:close/>
                  <a:moveTo>
                    <a:pt x="572" y="26"/>
                  </a:moveTo>
                  <a:cubicBezTo>
                    <a:pt x="555" y="85"/>
                    <a:pt x="555" y="85"/>
                    <a:pt x="555" y="85"/>
                  </a:cubicBezTo>
                  <a:cubicBezTo>
                    <a:pt x="546" y="85"/>
                    <a:pt x="546" y="85"/>
                    <a:pt x="546" y="85"/>
                  </a:cubicBezTo>
                  <a:cubicBezTo>
                    <a:pt x="538" y="56"/>
                    <a:pt x="533" y="38"/>
                    <a:pt x="533" y="33"/>
                  </a:cubicBezTo>
                  <a:cubicBezTo>
                    <a:pt x="531" y="40"/>
                    <a:pt x="527" y="57"/>
                    <a:pt x="519" y="85"/>
                  </a:cubicBezTo>
                  <a:cubicBezTo>
                    <a:pt x="510" y="85"/>
                    <a:pt x="510" y="85"/>
                    <a:pt x="510" y="85"/>
                  </a:cubicBezTo>
                  <a:cubicBezTo>
                    <a:pt x="495" y="26"/>
                    <a:pt x="495" y="26"/>
                    <a:pt x="495" y="26"/>
                  </a:cubicBezTo>
                  <a:cubicBezTo>
                    <a:pt x="502" y="26"/>
                    <a:pt x="502" y="26"/>
                    <a:pt x="502" y="26"/>
                  </a:cubicBezTo>
                  <a:cubicBezTo>
                    <a:pt x="515" y="78"/>
                    <a:pt x="515" y="78"/>
                    <a:pt x="515" y="78"/>
                  </a:cubicBezTo>
                  <a:cubicBezTo>
                    <a:pt x="528" y="26"/>
                    <a:pt x="528" y="26"/>
                    <a:pt x="528" y="26"/>
                  </a:cubicBezTo>
                  <a:cubicBezTo>
                    <a:pt x="538" y="26"/>
                    <a:pt x="538" y="26"/>
                    <a:pt x="538" y="26"/>
                  </a:cubicBezTo>
                  <a:cubicBezTo>
                    <a:pt x="551" y="78"/>
                    <a:pt x="551" y="78"/>
                    <a:pt x="551" y="78"/>
                  </a:cubicBezTo>
                  <a:cubicBezTo>
                    <a:pt x="565" y="26"/>
                    <a:pt x="565" y="26"/>
                    <a:pt x="565" y="26"/>
                  </a:cubicBezTo>
                  <a:lnTo>
                    <a:pt x="572" y="26"/>
                  </a:lnTo>
                  <a:close/>
                  <a:moveTo>
                    <a:pt x="617" y="58"/>
                  </a:moveTo>
                  <a:cubicBezTo>
                    <a:pt x="583" y="58"/>
                    <a:pt x="583" y="58"/>
                    <a:pt x="583" y="58"/>
                  </a:cubicBezTo>
                  <a:cubicBezTo>
                    <a:pt x="583" y="73"/>
                    <a:pt x="588" y="81"/>
                    <a:pt x="597" y="81"/>
                  </a:cubicBezTo>
                  <a:cubicBezTo>
                    <a:pt x="605" y="81"/>
                    <a:pt x="609" y="75"/>
                    <a:pt x="610" y="67"/>
                  </a:cubicBezTo>
                  <a:cubicBezTo>
                    <a:pt x="617" y="67"/>
                    <a:pt x="617" y="67"/>
                    <a:pt x="617" y="67"/>
                  </a:cubicBezTo>
                  <a:cubicBezTo>
                    <a:pt x="617" y="73"/>
                    <a:pt x="615" y="77"/>
                    <a:pt x="611" y="81"/>
                  </a:cubicBezTo>
                  <a:cubicBezTo>
                    <a:pt x="608" y="85"/>
                    <a:pt x="603" y="86"/>
                    <a:pt x="597" y="86"/>
                  </a:cubicBezTo>
                  <a:cubicBezTo>
                    <a:pt x="590" y="86"/>
                    <a:pt x="584" y="84"/>
                    <a:pt x="581" y="79"/>
                  </a:cubicBezTo>
                  <a:cubicBezTo>
                    <a:pt x="577" y="74"/>
                    <a:pt x="576" y="66"/>
                    <a:pt x="576" y="55"/>
                  </a:cubicBezTo>
                  <a:cubicBezTo>
                    <a:pt x="576" y="35"/>
                    <a:pt x="582" y="25"/>
                    <a:pt x="597" y="25"/>
                  </a:cubicBezTo>
                  <a:cubicBezTo>
                    <a:pt x="610" y="25"/>
                    <a:pt x="617" y="34"/>
                    <a:pt x="617" y="51"/>
                  </a:cubicBezTo>
                  <a:lnTo>
                    <a:pt x="617" y="58"/>
                  </a:lnTo>
                  <a:close/>
                  <a:moveTo>
                    <a:pt x="610" y="53"/>
                  </a:moveTo>
                  <a:cubicBezTo>
                    <a:pt x="610" y="38"/>
                    <a:pt x="606" y="31"/>
                    <a:pt x="597" y="31"/>
                  </a:cubicBezTo>
                  <a:cubicBezTo>
                    <a:pt x="592" y="31"/>
                    <a:pt x="588" y="33"/>
                    <a:pt x="586" y="37"/>
                  </a:cubicBezTo>
                  <a:cubicBezTo>
                    <a:pt x="584" y="40"/>
                    <a:pt x="583" y="46"/>
                    <a:pt x="583" y="53"/>
                  </a:cubicBezTo>
                  <a:lnTo>
                    <a:pt x="610" y="53"/>
                  </a:lnTo>
                  <a:close/>
                  <a:moveTo>
                    <a:pt x="653" y="33"/>
                  </a:moveTo>
                  <a:cubicBezTo>
                    <a:pt x="651" y="33"/>
                    <a:pt x="651" y="33"/>
                    <a:pt x="651" y="33"/>
                  </a:cubicBezTo>
                  <a:cubicBezTo>
                    <a:pt x="647" y="33"/>
                    <a:pt x="644" y="34"/>
                    <a:pt x="642" y="35"/>
                  </a:cubicBezTo>
                  <a:cubicBezTo>
                    <a:pt x="639" y="37"/>
                    <a:pt x="637" y="42"/>
                    <a:pt x="637" y="47"/>
                  </a:cubicBezTo>
                  <a:cubicBezTo>
                    <a:pt x="637" y="85"/>
                    <a:pt x="637" y="85"/>
                    <a:pt x="637" y="85"/>
                  </a:cubicBezTo>
                  <a:cubicBezTo>
                    <a:pt x="629" y="85"/>
                    <a:pt x="629" y="85"/>
                    <a:pt x="629" y="85"/>
                  </a:cubicBezTo>
                  <a:cubicBezTo>
                    <a:pt x="629" y="34"/>
                    <a:pt x="629" y="34"/>
                    <a:pt x="629" y="34"/>
                  </a:cubicBezTo>
                  <a:cubicBezTo>
                    <a:pt x="629" y="33"/>
                    <a:pt x="629" y="30"/>
                    <a:pt x="629" y="26"/>
                  </a:cubicBezTo>
                  <a:cubicBezTo>
                    <a:pt x="635" y="26"/>
                    <a:pt x="635" y="26"/>
                    <a:pt x="635" y="26"/>
                  </a:cubicBezTo>
                  <a:cubicBezTo>
                    <a:pt x="636" y="29"/>
                    <a:pt x="636" y="32"/>
                    <a:pt x="636" y="35"/>
                  </a:cubicBezTo>
                  <a:cubicBezTo>
                    <a:pt x="639" y="28"/>
                    <a:pt x="645" y="25"/>
                    <a:pt x="653" y="25"/>
                  </a:cubicBezTo>
                  <a:lnTo>
                    <a:pt x="653" y="33"/>
                  </a:lnTo>
                  <a:close/>
                  <a:moveTo>
                    <a:pt x="685" y="42"/>
                  </a:moveTo>
                  <a:cubicBezTo>
                    <a:pt x="685" y="35"/>
                    <a:pt x="681" y="31"/>
                    <a:pt x="675" y="31"/>
                  </a:cubicBezTo>
                  <a:cubicBezTo>
                    <a:pt x="670" y="31"/>
                    <a:pt x="666" y="34"/>
                    <a:pt x="666" y="39"/>
                  </a:cubicBezTo>
                  <a:cubicBezTo>
                    <a:pt x="666" y="42"/>
                    <a:pt x="666" y="44"/>
                    <a:pt x="667" y="45"/>
                  </a:cubicBezTo>
                  <a:cubicBezTo>
                    <a:pt x="669" y="47"/>
                    <a:pt x="672" y="49"/>
                    <a:pt x="676" y="51"/>
                  </a:cubicBezTo>
                  <a:cubicBezTo>
                    <a:pt x="683" y="55"/>
                    <a:pt x="688" y="58"/>
                    <a:pt x="690" y="61"/>
                  </a:cubicBezTo>
                  <a:cubicBezTo>
                    <a:pt x="692" y="64"/>
                    <a:pt x="693" y="67"/>
                    <a:pt x="693" y="71"/>
                  </a:cubicBezTo>
                  <a:cubicBezTo>
                    <a:pt x="693" y="76"/>
                    <a:pt x="691" y="79"/>
                    <a:pt x="688" y="82"/>
                  </a:cubicBezTo>
                  <a:cubicBezTo>
                    <a:pt x="685" y="85"/>
                    <a:pt x="681" y="86"/>
                    <a:pt x="675" y="86"/>
                  </a:cubicBezTo>
                  <a:cubicBezTo>
                    <a:pt x="663" y="86"/>
                    <a:pt x="657" y="81"/>
                    <a:pt x="657" y="68"/>
                  </a:cubicBezTo>
                  <a:cubicBezTo>
                    <a:pt x="657" y="68"/>
                    <a:pt x="657" y="68"/>
                    <a:pt x="657" y="68"/>
                  </a:cubicBezTo>
                  <a:cubicBezTo>
                    <a:pt x="665" y="68"/>
                    <a:pt x="665" y="68"/>
                    <a:pt x="665" y="68"/>
                  </a:cubicBezTo>
                  <a:cubicBezTo>
                    <a:pt x="665" y="77"/>
                    <a:pt x="668" y="81"/>
                    <a:pt x="675" y="81"/>
                  </a:cubicBezTo>
                  <a:cubicBezTo>
                    <a:pt x="681" y="81"/>
                    <a:pt x="686" y="77"/>
                    <a:pt x="686" y="71"/>
                  </a:cubicBezTo>
                  <a:cubicBezTo>
                    <a:pt x="686" y="69"/>
                    <a:pt x="685" y="66"/>
                    <a:pt x="683" y="65"/>
                  </a:cubicBezTo>
                  <a:cubicBezTo>
                    <a:pt x="682" y="63"/>
                    <a:pt x="679" y="61"/>
                    <a:pt x="674" y="58"/>
                  </a:cubicBezTo>
                  <a:cubicBezTo>
                    <a:pt x="668" y="55"/>
                    <a:pt x="663" y="52"/>
                    <a:pt x="661" y="50"/>
                  </a:cubicBezTo>
                  <a:cubicBezTo>
                    <a:pt x="659" y="47"/>
                    <a:pt x="658" y="44"/>
                    <a:pt x="658" y="40"/>
                  </a:cubicBezTo>
                  <a:cubicBezTo>
                    <a:pt x="658" y="36"/>
                    <a:pt x="660" y="32"/>
                    <a:pt x="663" y="29"/>
                  </a:cubicBezTo>
                  <a:cubicBezTo>
                    <a:pt x="666" y="27"/>
                    <a:pt x="670" y="25"/>
                    <a:pt x="675" y="25"/>
                  </a:cubicBezTo>
                  <a:cubicBezTo>
                    <a:pt x="679" y="25"/>
                    <a:pt x="682" y="26"/>
                    <a:pt x="684" y="26"/>
                  </a:cubicBezTo>
                  <a:cubicBezTo>
                    <a:pt x="689" y="28"/>
                    <a:pt x="692" y="32"/>
                    <a:pt x="692" y="42"/>
                  </a:cubicBezTo>
                  <a:lnTo>
                    <a:pt x="685" y="42"/>
                  </a:lnTo>
                  <a:close/>
                </a:path>
              </a:pathLst>
            </a:custGeom>
            <a:solidFill>
              <a:srgbClr val="FFFFFF"/>
            </a:solidFill>
            <a:ln w="3175"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4561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6482602"/>
            <a:ext cx="12192000" cy="377952"/>
            <a:chOff x="0" y="6482602"/>
            <a:chExt cx="12192000" cy="377952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6482602"/>
              <a:ext cx="12192000" cy="377952"/>
            </a:xfrm>
            <a:prstGeom prst="rect">
              <a:avLst/>
            </a:prstGeom>
          </p:spPr>
        </p:pic>
        <p:grpSp>
          <p:nvGrpSpPr>
            <p:cNvPr id="29" name="Group 4"/>
            <p:cNvGrpSpPr>
              <a:grpSpLocks noChangeAspect="1"/>
            </p:cNvGrpSpPr>
            <p:nvPr/>
          </p:nvGrpSpPr>
          <p:grpSpPr bwMode="auto">
            <a:xfrm>
              <a:off x="11078804" y="6536967"/>
              <a:ext cx="682186" cy="285450"/>
              <a:chOff x="2902" y="2963"/>
              <a:chExt cx="1367" cy="572"/>
            </a:xfrm>
            <a:solidFill>
              <a:schemeClr val="bg1"/>
            </a:solidFill>
          </p:grpSpPr>
          <p:sp>
            <p:nvSpPr>
              <p:cNvPr id="30" name="Freeform 5"/>
              <p:cNvSpPr>
                <a:spLocks noEditPoints="1"/>
              </p:cNvSpPr>
              <p:nvPr/>
            </p:nvSpPr>
            <p:spPr bwMode="auto">
              <a:xfrm>
                <a:off x="3522" y="3145"/>
                <a:ext cx="151" cy="190"/>
              </a:xfrm>
              <a:custGeom>
                <a:avLst/>
                <a:gdLst>
                  <a:gd name="T0" fmla="*/ 93 w 151"/>
                  <a:gd name="T1" fmla="*/ 118 h 190"/>
                  <a:gd name="T2" fmla="*/ 56 w 151"/>
                  <a:gd name="T3" fmla="*/ 118 h 190"/>
                  <a:gd name="T4" fmla="*/ 74 w 151"/>
                  <a:gd name="T5" fmla="*/ 37 h 190"/>
                  <a:gd name="T6" fmla="*/ 75 w 151"/>
                  <a:gd name="T7" fmla="*/ 37 h 190"/>
                  <a:gd name="T8" fmla="*/ 93 w 151"/>
                  <a:gd name="T9" fmla="*/ 118 h 190"/>
                  <a:gd name="T10" fmla="*/ 38 w 151"/>
                  <a:gd name="T11" fmla="*/ 190 h 190"/>
                  <a:gd name="T12" fmla="*/ 49 w 151"/>
                  <a:gd name="T13" fmla="*/ 149 h 190"/>
                  <a:gd name="T14" fmla="*/ 102 w 151"/>
                  <a:gd name="T15" fmla="*/ 149 h 190"/>
                  <a:gd name="T16" fmla="*/ 111 w 151"/>
                  <a:gd name="T17" fmla="*/ 190 h 190"/>
                  <a:gd name="T18" fmla="*/ 151 w 151"/>
                  <a:gd name="T19" fmla="*/ 190 h 190"/>
                  <a:gd name="T20" fmla="*/ 102 w 151"/>
                  <a:gd name="T21" fmla="*/ 0 h 190"/>
                  <a:gd name="T22" fmla="*/ 51 w 151"/>
                  <a:gd name="T23" fmla="*/ 0 h 190"/>
                  <a:gd name="T24" fmla="*/ 0 w 151"/>
                  <a:gd name="T25" fmla="*/ 190 h 190"/>
                  <a:gd name="T26" fmla="*/ 38 w 151"/>
                  <a:gd name="T2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1" h="190">
                    <a:moveTo>
                      <a:pt x="93" y="118"/>
                    </a:moveTo>
                    <a:lnTo>
                      <a:pt x="56" y="118"/>
                    </a:lnTo>
                    <a:lnTo>
                      <a:pt x="74" y="37"/>
                    </a:lnTo>
                    <a:lnTo>
                      <a:pt x="75" y="37"/>
                    </a:lnTo>
                    <a:lnTo>
                      <a:pt x="93" y="118"/>
                    </a:lnTo>
                    <a:close/>
                    <a:moveTo>
                      <a:pt x="38" y="190"/>
                    </a:moveTo>
                    <a:lnTo>
                      <a:pt x="49" y="149"/>
                    </a:lnTo>
                    <a:lnTo>
                      <a:pt x="102" y="149"/>
                    </a:lnTo>
                    <a:lnTo>
                      <a:pt x="111" y="190"/>
                    </a:lnTo>
                    <a:lnTo>
                      <a:pt x="151" y="190"/>
                    </a:lnTo>
                    <a:lnTo>
                      <a:pt x="102" y="0"/>
                    </a:lnTo>
                    <a:lnTo>
                      <a:pt x="51" y="0"/>
                    </a:lnTo>
                    <a:lnTo>
                      <a:pt x="0" y="190"/>
                    </a:lnTo>
                    <a:lnTo>
                      <a:pt x="38" y="1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1" name="Freeform 6"/>
              <p:cNvSpPr>
                <a:spLocks noEditPoints="1"/>
              </p:cNvSpPr>
              <p:nvPr/>
            </p:nvSpPr>
            <p:spPr bwMode="auto">
              <a:xfrm>
                <a:off x="3685" y="3200"/>
                <a:ext cx="103" cy="186"/>
              </a:xfrm>
              <a:custGeom>
                <a:avLst/>
                <a:gdLst>
                  <a:gd name="T0" fmla="*/ 34 w 96"/>
                  <a:gd name="T1" fmla="*/ 65 h 167"/>
                  <a:gd name="T2" fmla="*/ 49 w 96"/>
                  <a:gd name="T3" fmla="*/ 20 h 167"/>
                  <a:gd name="T4" fmla="*/ 62 w 96"/>
                  <a:gd name="T5" fmla="*/ 61 h 167"/>
                  <a:gd name="T6" fmla="*/ 49 w 96"/>
                  <a:gd name="T7" fmla="*/ 99 h 167"/>
                  <a:gd name="T8" fmla="*/ 34 w 96"/>
                  <a:gd name="T9" fmla="*/ 65 h 167"/>
                  <a:gd name="T10" fmla="*/ 64 w 96"/>
                  <a:gd name="T11" fmla="*/ 2 h 167"/>
                  <a:gd name="T12" fmla="*/ 64 w 96"/>
                  <a:gd name="T13" fmla="*/ 16 h 167"/>
                  <a:gd name="T14" fmla="*/ 63 w 96"/>
                  <a:gd name="T15" fmla="*/ 16 h 167"/>
                  <a:gd name="T16" fmla="*/ 37 w 96"/>
                  <a:gd name="T17" fmla="*/ 0 h 167"/>
                  <a:gd name="T18" fmla="*/ 2 w 96"/>
                  <a:gd name="T19" fmla="*/ 59 h 167"/>
                  <a:gd name="T20" fmla="*/ 37 w 96"/>
                  <a:gd name="T21" fmla="*/ 120 h 167"/>
                  <a:gd name="T22" fmla="*/ 62 w 96"/>
                  <a:gd name="T23" fmla="*/ 106 h 167"/>
                  <a:gd name="T24" fmla="*/ 62 w 96"/>
                  <a:gd name="T25" fmla="*/ 106 h 167"/>
                  <a:gd name="T26" fmla="*/ 62 w 96"/>
                  <a:gd name="T27" fmla="*/ 129 h 167"/>
                  <a:gd name="T28" fmla="*/ 50 w 96"/>
                  <a:gd name="T29" fmla="*/ 148 h 167"/>
                  <a:gd name="T30" fmla="*/ 39 w 96"/>
                  <a:gd name="T31" fmla="*/ 144 h 167"/>
                  <a:gd name="T32" fmla="*/ 36 w 96"/>
                  <a:gd name="T33" fmla="*/ 132 h 167"/>
                  <a:gd name="T34" fmla="*/ 4 w 96"/>
                  <a:gd name="T35" fmla="*/ 132 h 167"/>
                  <a:gd name="T36" fmla="*/ 50 w 96"/>
                  <a:gd name="T37" fmla="*/ 167 h 167"/>
                  <a:gd name="T38" fmla="*/ 95 w 96"/>
                  <a:gd name="T39" fmla="*/ 126 h 167"/>
                  <a:gd name="T40" fmla="*/ 95 w 96"/>
                  <a:gd name="T41" fmla="*/ 2 h 167"/>
                  <a:gd name="T42" fmla="*/ 64 w 96"/>
                  <a:gd name="T43" fmla="*/ 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6" h="167">
                    <a:moveTo>
                      <a:pt x="34" y="65"/>
                    </a:moveTo>
                    <a:cubicBezTo>
                      <a:pt x="34" y="29"/>
                      <a:pt x="36" y="20"/>
                      <a:pt x="49" y="20"/>
                    </a:cubicBezTo>
                    <a:cubicBezTo>
                      <a:pt x="61" y="20"/>
                      <a:pt x="62" y="35"/>
                      <a:pt x="62" y="61"/>
                    </a:cubicBezTo>
                    <a:cubicBezTo>
                      <a:pt x="62" y="87"/>
                      <a:pt x="61" y="99"/>
                      <a:pt x="49" y="99"/>
                    </a:cubicBezTo>
                    <a:cubicBezTo>
                      <a:pt x="33" y="99"/>
                      <a:pt x="34" y="77"/>
                      <a:pt x="34" y="65"/>
                    </a:cubicBezTo>
                    <a:close/>
                    <a:moveTo>
                      <a:pt x="64" y="2"/>
                    </a:move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6"/>
                      <a:pt x="63" y="16"/>
                      <a:pt x="63" y="16"/>
                    </a:cubicBezTo>
                    <a:cubicBezTo>
                      <a:pt x="59" y="5"/>
                      <a:pt x="49" y="0"/>
                      <a:pt x="37" y="0"/>
                    </a:cubicBezTo>
                    <a:cubicBezTo>
                      <a:pt x="2" y="0"/>
                      <a:pt x="2" y="33"/>
                      <a:pt x="2" y="59"/>
                    </a:cubicBezTo>
                    <a:cubicBezTo>
                      <a:pt x="2" y="86"/>
                      <a:pt x="0" y="120"/>
                      <a:pt x="37" y="120"/>
                    </a:cubicBezTo>
                    <a:cubicBezTo>
                      <a:pt x="47" y="120"/>
                      <a:pt x="57" y="115"/>
                      <a:pt x="62" y="106"/>
                    </a:cubicBezTo>
                    <a:cubicBezTo>
                      <a:pt x="62" y="106"/>
                      <a:pt x="62" y="106"/>
                      <a:pt x="62" y="106"/>
                    </a:cubicBezTo>
                    <a:cubicBezTo>
                      <a:pt x="62" y="129"/>
                      <a:pt x="62" y="129"/>
                      <a:pt x="62" y="129"/>
                    </a:cubicBezTo>
                    <a:cubicBezTo>
                      <a:pt x="62" y="141"/>
                      <a:pt x="58" y="148"/>
                      <a:pt x="50" y="148"/>
                    </a:cubicBezTo>
                    <a:cubicBezTo>
                      <a:pt x="45" y="148"/>
                      <a:pt x="41" y="147"/>
                      <a:pt x="39" y="144"/>
                    </a:cubicBezTo>
                    <a:cubicBezTo>
                      <a:pt x="37" y="141"/>
                      <a:pt x="36" y="137"/>
                      <a:pt x="36" y="132"/>
                    </a:cubicBezTo>
                    <a:cubicBezTo>
                      <a:pt x="4" y="132"/>
                      <a:pt x="4" y="132"/>
                      <a:pt x="4" y="132"/>
                    </a:cubicBezTo>
                    <a:cubicBezTo>
                      <a:pt x="4" y="161"/>
                      <a:pt x="26" y="167"/>
                      <a:pt x="50" y="167"/>
                    </a:cubicBezTo>
                    <a:cubicBezTo>
                      <a:pt x="96" y="167"/>
                      <a:pt x="95" y="134"/>
                      <a:pt x="95" y="126"/>
                    </a:cubicBezTo>
                    <a:cubicBezTo>
                      <a:pt x="95" y="2"/>
                      <a:pt x="95" y="2"/>
                      <a:pt x="95" y="2"/>
                    </a:cubicBezTo>
                    <a:lnTo>
                      <a:pt x="6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2" name="Freeform 7"/>
              <p:cNvSpPr>
                <a:spLocks noEditPoints="1"/>
              </p:cNvSpPr>
              <p:nvPr/>
            </p:nvSpPr>
            <p:spPr bwMode="auto">
              <a:xfrm>
                <a:off x="3819" y="3145"/>
                <a:ext cx="36" cy="190"/>
              </a:xfrm>
              <a:custGeom>
                <a:avLst/>
                <a:gdLst>
                  <a:gd name="T0" fmla="*/ 36 w 36"/>
                  <a:gd name="T1" fmla="*/ 190 h 190"/>
                  <a:gd name="T2" fmla="*/ 19 w 36"/>
                  <a:gd name="T3" fmla="*/ 190 h 190"/>
                  <a:gd name="T4" fmla="*/ 0 w 36"/>
                  <a:gd name="T5" fmla="*/ 190 h 190"/>
                  <a:gd name="T6" fmla="*/ 0 w 36"/>
                  <a:gd name="T7" fmla="*/ 124 h 190"/>
                  <a:gd name="T8" fmla="*/ 0 w 36"/>
                  <a:gd name="T9" fmla="*/ 57 h 190"/>
                  <a:gd name="T10" fmla="*/ 19 w 36"/>
                  <a:gd name="T11" fmla="*/ 57 h 190"/>
                  <a:gd name="T12" fmla="*/ 36 w 36"/>
                  <a:gd name="T13" fmla="*/ 57 h 190"/>
                  <a:gd name="T14" fmla="*/ 36 w 36"/>
                  <a:gd name="T15" fmla="*/ 124 h 190"/>
                  <a:gd name="T16" fmla="*/ 36 w 36"/>
                  <a:gd name="T17" fmla="*/ 190 h 190"/>
                  <a:gd name="T18" fmla="*/ 36 w 36"/>
                  <a:gd name="T19" fmla="*/ 0 h 190"/>
                  <a:gd name="T20" fmla="*/ 36 w 36"/>
                  <a:gd name="T21" fmla="*/ 15 h 190"/>
                  <a:gd name="T22" fmla="*/ 36 w 36"/>
                  <a:gd name="T23" fmla="*/ 29 h 190"/>
                  <a:gd name="T24" fmla="*/ 19 w 36"/>
                  <a:gd name="T25" fmla="*/ 29 h 190"/>
                  <a:gd name="T26" fmla="*/ 0 w 36"/>
                  <a:gd name="T27" fmla="*/ 29 h 190"/>
                  <a:gd name="T28" fmla="*/ 0 w 36"/>
                  <a:gd name="T29" fmla="*/ 15 h 190"/>
                  <a:gd name="T30" fmla="*/ 0 w 36"/>
                  <a:gd name="T31" fmla="*/ 0 h 190"/>
                  <a:gd name="T32" fmla="*/ 19 w 36"/>
                  <a:gd name="T33" fmla="*/ 0 h 190"/>
                  <a:gd name="T34" fmla="*/ 36 w 36"/>
                  <a:gd name="T35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6" h="190">
                    <a:moveTo>
                      <a:pt x="36" y="190"/>
                    </a:moveTo>
                    <a:lnTo>
                      <a:pt x="19" y="190"/>
                    </a:lnTo>
                    <a:lnTo>
                      <a:pt x="0" y="190"/>
                    </a:lnTo>
                    <a:lnTo>
                      <a:pt x="0" y="124"/>
                    </a:lnTo>
                    <a:lnTo>
                      <a:pt x="0" y="57"/>
                    </a:lnTo>
                    <a:lnTo>
                      <a:pt x="19" y="57"/>
                    </a:lnTo>
                    <a:lnTo>
                      <a:pt x="36" y="57"/>
                    </a:lnTo>
                    <a:lnTo>
                      <a:pt x="36" y="124"/>
                    </a:lnTo>
                    <a:lnTo>
                      <a:pt x="36" y="190"/>
                    </a:lnTo>
                    <a:close/>
                    <a:moveTo>
                      <a:pt x="36" y="0"/>
                    </a:moveTo>
                    <a:lnTo>
                      <a:pt x="36" y="15"/>
                    </a:lnTo>
                    <a:lnTo>
                      <a:pt x="36" y="29"/>
                    </a:lnTo>
                    <a:lnTo>
                      <a:pt x="19" y="29"/>
                    </a:lnTo>
                    <a:lnTo>
                      <a:pt x="0" y="29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9" y="0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3" name="Freeform 8"/>
              <p:cNvSpPr>
                <a:spLocks/>
              </p:cNvSpPr>
              <p:nvPr/>
            </p:nvSpPr>
            <p:spPr bwMode="auto">
              <a:xfrm>
                <a:off x="3890" y="3145"/>
                <a:ext cx="36" cy="190"/>
              </a:xfrm>
              <a:custGeom>
                <a:avLst/>
                <a:gdLst>
                  <a:gd name="T0" fmla="*/ 36 w 36"/>
                  <a:gd name="T1" fmla="*/ 0 h 190"/>
                  <a:gd name="T2" fmla="*/ 36 w 36"/>
                  <a:gd name="T3" fmla="*/ 95 h 190"/>
                  <a:gd name="T4" fmla="*/ 36 w 36"/>
                  <a:gd name="T5" fmla="*/ 190 h 190"/>
                  <a:gd name="T6" fmla="*/ 18 w 36"/>
                  <a:gd name="T7" fmla="*/ 190 h 190"/>
                  <a:gd name="T8" fmla="*/ 0 w 36"/>
                  <a:gd name="T9" fmla="*/ 190 h 190"/>
                  <a:gd name="T10" fmla="*/ 0 w 36"/>
                  <a:gd name="T11" fmla="*/ 95 h 190"/>
                  <a:gd name="T12" fmla="*/ 0 w 36"/>
                  <a:gd name="T13" fmla="*/ 0 h 190"/>
                  <a:gd name="T14" fmla="*/ 18 w 36"/>
                  <a:gd name="T15" fmla="*/ 0 h 190"/>
                  <a:gd name="T16" fmla="*/ 36 w 36"/>
                  <a:gd name="T17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190">
                    <a:moveTo>
                      <a:pt x="36" y="0"/>
                    </a:moveTo>
                    <a:lnTo>
                      <a:pt x="36" y="95"/>
                    </a:lnTo>
                    <a:lnTo>
                      <a:pt x="36" y="190"/>
                    </a:lnTo>
                    <a:lnTo>
                      <a:pt x="18" y="190"/>
                    </a:lnTo>
                    <a:lnTo>
                      <a:pt x="0" y="190"/>
                    </a:lnTo>
                    <a:lnTo>
                      <a:pt x="0" y="95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4" name="Freeform 9"/>
              <p:cNvSpPr>
                <a:spLocks noEditPoints="1"/>
              </p:cNvSpPr>
              <p:nvPr/>
            </p:nvSpPr>
            <p:spPr bwMode="auto">
              <a:xfrm>
                <a:off x="3953" y="3200"/>
                <a:ext cx="105" cy="138"/>
              </a:xfrm>
              <a:custGeom>
                <a:avLst/>
                <a:gdLst>
                  <a:gd name="T0" fmla="*/ 34 w 98"/>
                  <a:gd name="T1" fmla="*/ 48 h 124"/>
                  <a:gd name="T2" fmla="*/ 49 w 98"/>
                  <a:gd name="T3" fmla="*/ 20 h 124"/>
                  <a:gd name="T4" fmla="*/ 64 w 98"/>
                  <a:gd name="T5" fmla="*/ 48 h 124"/>
                  <a:gd name="T6" fmla="*/ 34 w 98"/>
                  <a:gd name="T7" fmla="*/ 48 h 124"/>
                  <a:gd name="T8" fmla="*/ 97 w 98"/>
                  <a:gd name="T9" fmla="*/ 67 h 124"/>
                  <a:gd name="T10" fmla="*/ 49 w 98"/>
                  <a:gd name="T11" fmla="*/ 0 h 124"/>
                  <a:gd name="T12" fmla="*/ 0 w 98"/>
                  <a:gd name="T13" fmla="*/ 60 h 124"/>
                  <a:gd name="T14" fmla="*/ 49 w 98"/>
                  <a:gd name="T15" fmla="*/ 124 h 124"/>
                  <a:gd name="T16" fmla="*/ 84 w 98"/>
                  <a:gd name="T17" fmla="*/ 112 h 124"/>
                  <a:gd name="T18" fmla="*/ 97 w 98"/>
                  <a:gd name="T19" fmla="*/ 81 h 124"/>
                  <a:gd name="T20" fmla="*/ 63 w 98"/>
                  <a:gd name="T21" fmla="*/ 81 h 124"/>
                  <a:gd name="T22" fmla="*/ 49 w 98"/>
                  <a:gd name="T23" fmla="*/ 102 h 124"/>
                  <a:gd name="T24" fmla="*/ 34 w 98"/>
                  <a:gd name="T25" fmla="*/ 67 h 124"/>
                  <a:gd name="T26" fmla="*/ 97 w 98"/>
                  <a:gd name="T27" fmla="*/ 67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124">
                    <a:moveTo>
                      <a:pt x="34" y="48"/>
                    </a:moveTo>
                    <a:cubicBezTo>
                      <a:pt x="34" y="38"/>
                      <a:pt x="33" y="20"/>
                      <a:pt x="49" y="20"/>
                    </a:cubicBezTo>
                    <a:cubicBezTo>
                      <a:pt x="65" y="20"/>
                      <a:pt x="64" y="37"/>
                      <a:pt x="64" y="48"/>
                    </a:cubicBezTo>
                    <a:lnTo>
                      <a:pt x="34" y="48"/>
                    </a:lnTo>
                    <a:close/>
                    <a:moveTo>
                      <a:pt x="97" y="67"/>
                    </a:moveTo>
                    <a:cubicBezTo>
                      <a:pt x="98" y="29"/>
                      <a:pt x="93" y="0"/>
                      <a:pt x="49" y="0"/>
                    </a:cubicBezTo>
                    <a:cubicBezTo>
                      <a:pt x="5" y="0"/>
                      <a:pt x="0" y="28"/>
                      <a:pt x="0" y="60"/>
                    </a:cubicBezTo>
                    <a:cubicBezTo>
                      <a:pt x="0" y="97"/>
                      <a:pt x="6" y="124"/>
                      <a:pt x="49" y="124"/>
                    </a:cubicBezTo>
                    <a:cubicBezTo>
                      <a:pt x="64" y="124"/>
                      <a:pt x="76" y="119"/>
                      <a:pt x="84" y="112"/>
                    </a:cubicBezTo>
                    <a:cubicBezTo>
                      <a:pt x="92" y="105"/>
                      <a:pt x="96" y="94"/>
                      <a:pt x="97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3" y="91"/>
                      <a:pt x="61" y="102"/>
                      <a:pt x="49" y="102"/>
                    </a:cubicBezTo>
                    <a:cubicBezTo>
                      <a:pt x="34" y="102"/>
                      <a:pt x="34" y="81"/>
                      <a:pt x="34" y="67"/>
                    </a:cubicBezTo>
                    <a:lnTo>
                      <a:pt x="97" y="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5" name="Freeform 10"/>
              <p:cNvSpPr>
                <a:spLocks/>
              </p:cNvSpPr>
              <p:nvPr/>
            </p:nvSpPr>
            <p:spPr bwMode="auto">
              <a:xfrm>
                <a:off x="4083" y="3200"/>
                <a:ext cx="98" cy="135"/>
              </a:xfrm>
              <a:custGeom>
                <a:avLst/>
                <a:gdLst>
                  <a:gd name="T0" fmla="*/ 33 w 91"/>
                  <a:gd name="T1" fmla="*/ 14 h 121"/>
                  <a:gd name="T2" fmla="*/ 33 w 91"/>
                  <a:gd name="T3" fmla="*/ 14 h 121"/>
                  <a:gd name="T4" fmla="*/ 45 w 91"/>
                  <a:gd name="T5" fmla="*/ 3 h 121"/>
                  <a:gd name="T6" fmla="*/ 62 w 91"/>
                  <a:gd name="T7" fmla="*/ 0 h 121"/>
                  <a:gd name="T8" fmla="*/ 91 w 91"/>
                  <a:gd name="T9" fmla="*/ 26 h 121"/>
                  <a:gd name="T10" fmla="*/ 91 w 91"/>
                  <a:gd name="T11" fmla="*/ 121 h 121"/>
                  <a:gd name="T12" fmla="*/ 58 w 91"/>
                  <a:gd name="T13" fmla="*/ 121 h 121"/>
                  <a:gd name="T14" fmla="*/ 58 w 91"/>
                  <a:gd name="T15" fmla="*/ 39 h 121"/>
                  <a:gd name="T16" fmla="*/ 45 w 91"/>
                  <a:gd name="T17" fmla="*/ 20 h 121"/>
                  <a:gd name="T18" fmla="*/ 33 w 91"/>
                  <a:gd name="T19" fmla="*/ 39 h 121"/>
                  <a:gd name="T20" fmla="*/ 33 w 91"/>
                  <a:gd name="T21" fmla="*/ 121 h 121"/>
                  <a:gd name="T22" fmla="*/ 0 w 91"/>
                  <a:gd name="T23" fmla="*/ 121 h 121"/>
                  <a:gd name="T24" fmla="*/ 0 w 91"/>
                  <a:gd name="T25" fmla="*/ 2 h 121"/>
                  <a:gd name="T26" fmla="*/ 33 w 91"/>
                  <a:gd name="T27" fmla="*/ 2 h 121"/>
                  <a:gd name="T28" fmla="*/ 33 w 91"/>
                  <a:gd name="T29" fmla="*/ 14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1" h="121">
                    <a:moveTo>
                      <a:pt x="33" y="14"/>
                    </a:moveTo>
                    <a:cubicBezTo>
                      <a:pt x="33" y="14"/>
                      <a:pt x="33" y="14"/>
                      <a:pt x="33" y="14"/>
                    </a:cubicBezTo>
                    <a:cubicBezTo>
                      <a:pt x="37" y="9"/>
                      <a:pt x="41" y="5"/>
                      <a:pt x="45" y="3"/>
                    </a:cubicBezTo>
                    <a:cubicBezTo>
                      <a:pt x="50" y="1"/>
                      <a:pt x="55" y="0"/>
                      <a:pt x="62" y="0"/>
                    </a:cubicBezTo>
                    <a:cubicBezTo>
                      <a:pt x="77" y="0"/>
                      <a:pt x="91" y="9"/>
                      <a:pt x="91" y="26"/>
                    </a:cubicBezTo>
                    <a:cubicBezTo>
                      <a:pt x="91" y="121"/>
                      <a:pt x="91" y="121"/>
                      <a:pt x="91" y="121"/>
                    </a:cubicBezTo>
                    <a:cubicBezTo>
                      <a:pt x="58" y="121"/>
                      <a:pt x="58" y="121"/>
                      <a:pt x="58" y="121"/>
                    </a:cubicBezTo>
                    <a:cubicBezTo>
                      <a:pt x="58" y="39"/>
                      <a:pt x="58" y="39"/>
                      <a:pt x="58" y="39"/>
                    </a:cubicBezTo>
                    <a:cubicBezTo>
                      <a:pt x="58" y="29"/>
                      <a:pt x="56" y="20"/>
                      <a:pt x="45" y="20"/>
                    </a:cubicBezTo>
                    <a:cubicBezTo>
                      <a:pt x="35" y="20"/>
                      <a:pt x="33" y="29"/>
                      <a:pt x="33" y="39"/>
                    </a:cubicBezTo>
                    <a:cubicBezTo>
                      <a:pt x="33" y="121"/>
                      <a:pt x="33" y="121"/>
                      <a:pt x="33" y="121"/>
                    </a:cubicBezTo>
                    <a:cubicBezTo>
                      <a:pt x="0" y="121"/>
                      <a:pt x="0" y="121"/>
                      <a:pt x="0" y="12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33" y="2"/>
                      <a:pt x="33" y="2"/>
                      <a:pt x="33" y="2"/>
                    </a:cubicBezTo>
                    <a:lnTo>
                      <a:pt x="33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6" name="Freeform 11"/>
              <p:cNvSpPr>
                <a:spLocks/>
              </p:cNvSpPr>
              <p:nvPr/>
            </p:nvSpPr>
            <p:spPr bwMode="auto">
              <a:xfrm>
                <a:off x="4200" y="3165"/>
                <a:ext cx="69" cy="171"/>
              </a:xfrm>
              <a:custGeom>
                <a:avLst/>
                <a:gdLst>
                  <a:gd name="T0" fmla="*/ 0 w 64"/>
                  <a:gd name="T1" fmla="*/ 33 h 153"/>
                  <a:gd name="T2" fmla="*/ 13 w 64"/>
                  <a:gd name="T3" fmla="*/ 33 h 153"/>
                  <a:gd name="T4" fmla="*/ 13 w 64"/>
                  <a:gd name="T5" fmla="*/ 14 h 153"/>
                  <a:gd name="T6" fmla="*/ 46 w 64"/>
                  <a:gd name="T7" fmla="*/ 0 h 153"/>
                  <a:gd name="T8" fmla="*/ 46 w 64"/>
                  <a:gd name="T9" fmla="*/ 33 h 153"/>
                  <a:gd name="T10" fmla="*/ 64 w 64"/>
                  <a:gd name="T11" fmla="*/ 33 h 153"/>
                  <a:gd name="T12" fmla="*/ 64 w 64"/>
                  <a:gd name="T13" fmla="*/ 54 h 153"/>
                  <a:gd name="T14" fmla="*/ 46 w 64"/>
                  <a:gd name="T15" fmla="*/ 54 h 153"/>
                  <a:gd name="T16" fmla="*/ 46 w 64"/>
                  <a:gd name="T17" fmla="*/ 117 h 153"/>
                  <a:gd name="T18" fmla="*/ 57 w 64"/>
                  <a:gd name="T19" fmla="*/ 132 h 153"/>
                  <a:gd name="T20" fmla="*/ 63 w 64"/>
                  <a:gd name="T21" fmla="*/ 132 h 153"/>
                  <a:gd name="T22" fmla="*/ 63 w 64"/>
                  <a:gd name="T23" fmla="*/ 152 h 153"/>
                  <a:gd name="T24" fmla="*/ 46 w 64"/>
                  <a:gd name="T25" fmla="*/ 153 h 153"/>
                  <a:gd name="T26" fmla="*/ 13 w 64"/>
                  <a:gd name="T27" fmla="*/ 127 h 153"/>
                  <a:gd name="T28" fmla="*/ 13 w 64"/>
                  <a:gd name="T29" fmla="*/ 54 h 153"/>
                  <a:gd name="T30" fmla="*/ 0 w 64"/>
                  <a:gd name="T31" fmla="*/ 54 h 153"/>
                  <a:gd name="T32" fmla="*/ 0 w 64"/>
                  <a:gd name="T33" fmla="*/ 33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4" h="153">
                    <a:moveTo>
                      <a:pt x="0" y="33"/>
                    </a:moveTo>
                    <a:cubicBezTo>
                      <a:pt x="13" y="33"/>
                      <a:pt x="13" y="33"/>
                      <a:pt x="13" y="33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54"/>
                      <a:pt x="64" y="54"/>
                      <a:pt x="64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117"/>
                      <a:pt x="46" y="117"/>
                      <a:pt x="46" y="117"/>
                    </a:cubicBezTo>
                    <a:cubicBezTo>
                      <a:pt x="46" y="126"/>
                      <a:pt x="46" y="132"/>
                      <a:pt x="57" y="132"/>
                    </a:cubicBezTo>
                    <a:cubicBezTo>
                      <a:pt x="59" y="132"/>
                      <a:pt x="61" y="132"/>
                      <a:pt x="63" y="132"/>
                    </a:cubicBezTo>
                    <a:cubicBezTo>
                      <a:pt x="63" y="152"/>
                      <a:pt x="63" y="152"/>
                      <a:pt x="63" y="152"/>
                    </a:cubicBezTo>
                    <a:cubicBezTo>
                      <a:pt x="58" y="153"/>
                      <a:pt x="54" y="153"/>
                      <a:pt x="46" y="153"/>
                    </a:cubicBezTo>
                    <a:cubicBezTo>
                      <a:pt x="17" y="153"/>
                      <a:pt x="13" y="134"/>
                      <a:pt x="13" y="127"/>
                    </a:cubicBezTo>
                    <a:cubicBezTo>
                      <a:pt x="13" y="54"/>
                      <a:pt x="13" y="54"/>
                      <a:pt x="13" y="54"/>
                    </a:cubicBezTo>
                    <a:cubicBezTo>
                      <a:pt x="0" y="54"/>
                      <a:pt x="0" y="54"/>
                      <a:pt x="0" y="54"/>
                    </a:cubicBezTo>
                    <a:lnTo>
                      <a:pt x="0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7" name="Freeform 12"/>
              <p:cNvSpPr>
                <a:spLocks noEditPoints="1"/>
              </p:cNvSpPr>
              <p:nvPr/>
            </p:nvSpPr>
            <p:spPr bwMode="auto">
              <a:xfrm>
                <a:off x="2902" y="2963"/>
                <a:ext cx="551" cy="572"/>
              </a:xfrm>
              <a:custGeom>
                <a:avLst/>
                <a:gdLst>
                  <a:gd name="T0" fmla="*/ 280 w 512"/>
                  <a:gd name="T1" fmla="*/ 174 h 512"/>
                  <a:gd name="T2" fmla="*/ 239 w 512"/>
                  <a:gd name="T3" fmla="*/ 108 h 512"/>
                  <a:gd name="T4" fmla="*/ 256 w 512"/>
                  <a:gd name="T5" fmla="*/ 43 h 512"/>
                  <a:gd name="T6" fmla="*/ 264 w 512"/>
                  <a:gd name="T7" fmla="*/ 8 h 512"/>
                  <a:gd name="T8" fmla="*/ 264 w 512"/>
                  <a:gd name="T9" fmla="*/ 8 h 512"/>
                  <a:gd name="T10" fmla="*/ 338 w 512"/>
                  <a:gd name="T11" fmla="*/ 281 h 512"/>
                  <a:gd name="T12" fmla="*/ 387 w 512"/>
                  <a:gd name="T13" fmla="*/ 256 h 512"/>
                  <a:gd name="T14" fmla="*/ 457 w 512"/>
                  <a:gd name="T15" fmla="*/ 244 h 512"/>
                  <a:gd name="T16" fmla="*/ 512 w 512"/>
                  <a:gd name="T17" fmla="*/ 256 h 512"/>
                  <a:gd name="T18" fmla="*/ 512 w 512"/>
                  <a:gd name="T19" fmla="*/ 256 h 512"/>
                  <a:gd name="T20" fmla="*/ 256 w 512"/>
                  <a:gd name="T21" fmla="*/ 363 h 512"/>
                  <a:gd name="T22" fmla="*/ 239 w 512"/>
                  <a:gd name="T23" fmla="*/ 404 h 512"/>
                  <a:gd name="T24" fmla="*/ 256 w 512"/>
                  <a:gd name="T25" fmla="*/ 446 h 512"/>
                  <a:gd name="T26" fmla="*/ 264 w 512"/>
                  <a:gd name="T27" fmla="*/ 504 h 512"/>
                  <a:gd name="T28" fmla="*/ 264 w 512"/>
                  <a:gd name="T29" fmla="*/ 504 h 512"/>
                  <a:gd name="T30" fmla="*/ 174 w 512"/>
                  <a:gd name="T31" fmla="*/ 281 h 512"/>
                  <a:gd name="T32" fmla="*/ 91 w 512"/>
                  <a:gd name="T33" fmla="*/ 256 h 512"/>
                  <a:gd name="T34" fmla="*/ 55 w 512"/>
                  <a:gd name="T35" fmla="*/ 244 h 512"/>
                  <a:gd name="T36" fmla="*/ 16 w 512"/>
                  <a:gd name="T37" fmla="*/ 256 h 512"/>
                  <a:gd name="T38" fmla="*/ 16 w 512"/>
                  <a:gd name="T39" fmla="*/ 256 h 512"/>
                  <a:gd name="T40" fmla="*/ 314 w 512"/>
                  <a:gd name="T41" fmla="*/ 174 h 512"/>
                  <a:gd name="T42" fmla="*/ 314 w 512"/>
                  <a:gd name="T43" fmla="*/ 223 h 512"/>
                  <a:gd name="T44" fmla="*/ 360 w 512"/>
                  <a:gd name="T45" fmla="*/ 135 h 512"/>
                  <a:gd name="T46" fmla="*/ 360 w 512"/>
                  <a:gd name="T47" fmla="*/ 169 h 512"/>
                  <a:gd name="T48" fmla="*/ 407 w 512"/>
                  <a:gd name="T49" fmla="*/ 106 h 512"/>
                  <a:gd name="T50" fmla="*/ 390 w 512"/>
                  <a:gd name="T51" fmla="*/ 123 h 512"/>
                  <a:gd name="T52" fmla="*/ 437 w 512"/>
                  <a:gd name="T53" fmla="*/ 75 h 512"/>
                  <a:gd name="T54" fmla="*/ 437 w 512"/>
                  <a:gd name="T55" fmla="*/ 87 h 512"/>
                  <a:gd name="T56" fmla="*/ 297 w 512"/>
                  <a:gd name="T57" fmla="*/ 297 h 512"/>
                  <a:gd name="T58" fmla="*/ 373 w 512"/>
                  <a:gd name="T59" fmla="*/ 373 h 512"/>
                  <a:gd name="T60" fmla="*/ 343 w 512"/>
                  <a:gd name="T61" fmla="*/ 361 h 512"/>
                  <a:gd name="T62" fmla="*/ 407 w 512"/>
                  <a:gd name="T63" fmla="*/ 407 h 512"/>
                  <a:gd name="T64" fmla="*/ 390 w 512"/>
                  <a:gd name="T65" fmla="*/ 390 h 512"/>
                  <a:gd name="T66" fmla="*/ 407 w 512"/>
                  <a:gd name="T67" fmla="*/ 407 h 512"/>
                  <a:gd name="T68" fmla="*/ 426 w 512"/>
                  <a:gd name="T69" fmla="*/ 426 h 512"/>
                  <a:gd name="T70" fmla="*/ 437 w 512"/>
                  <a:gd name="T71" fmla="*/ 437 h 512"/>
                  <a:gd name="T72" fmla="*/ 181 w 512"/>
                  <a:gd name="T73" fmla="*/ 297 h 512"/>
                  <a:gd name="T74" fmla="*/ 215 w 512"/>
                  <a:gd name="T75" fmla="*/ 332 h 512"/>
                  <a:gd name="T76" fmla="*/ 151 w 512"/>
                  <a:gd name="T77" fmla="*/ 344 h 512"/>
                  <a:gd name="T78" fmla="*/ 164 w 512"/>
                  <a:gd name="T79" fmla="*/ 373 h 512"/>
                  <a:gd name="T80" fmla="*/ 114 w 512"/>
                  <a:gd name="T81" fmla="*/ 387 h 512"/>
                  <a:gd name="T82" fmla="*/ 114 w 512"/>
                  <a:gd name="T83" fmla="*/ 411 h 512"/>
                  <a:gd name="T84" fmla="*/ 86 w 512"/>
                  <a:gd name="T85" fmla="*/ 426 h 512"/>
                  <a:gd name="T86" fmla="*/ 86 w 512"/>
                  <a:gd name="T87" fmla="*/ 437 h 512"/>
                  <a:gd name="T88" fmla="*/ 181 w 512"/>
                  <a:gd name="T89" fmla="*/ 181 h 512"/>
                  <a:gd name="T90" fmla="*/ 215 w 512"/>
                  <a:gd name="T91" fmla="*/ 216 h 512"/>
                  <a:gd name="T92" fmla="*/ 151 w 512"/>
                  <a:gd name="T93" fmla="*/ 135 h 512"/>
                  <a:gd name="T94" fmla="*/ 151 w 512"/>
                  <a:gd name="T95" fmla="*/ 169 h 512"/>
                  <a:gd name="T96" fmla="*/ 122 w 512"/>
                  <a:gd name="T97" fmla="*/ 106 h 512"/>
                  <a:gd name="T98" fmla="*/ 114 w 512"/>
                  <a:gd name="T99" fmla="*/ 126 h 512"/>
                  <a:gd name="T100" fmla="*/ 86 w 512"/>
                  <a:gd name="T101" fmla="*/ 75 h 512"/>
                  <a:gd name="T102" fmla="*/ 86 w 512"/>
                  <a:gd name="T103" fmla="*/ 87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12" h="512">
                    <a:moveTo>
                      <a:pt x="256" y="198"/>
                    </a:moveTo>
                    <a:cubicBezTo>
                      <a:pt x="243" y="198"/>
                      <a:pt x="232" y="188"/>
                      <a:pt x="232" y="174"/>
                    </a:cubicBezTo>
                    <a:cubicBezTo>
                      <a:pt x="232" y="161"/>
                      <a:pt x="243" y="150"/>
                      <a:pt x="256" y="150"/>
                    </a:cubicBezTo>
                    <a:cubicBezTo>
                      <a:pt x="269" y="150"/>
                      <a:pt x="280" y="161"/>
                      <a:pt x="280" y="174"/>
                    </a:cubicBezTo>
                    <a:cubicBezTo>
                      <a:pt x="280" y="188"/>
                      <a:pt x="269" y="198"/>
                      <a:pt x="256" y="198"/>
                    </a:cubicBezTo>
                    <a:close/>
                    <a:moveTo>
                      <a:pt x="273" y="108"/>
                    </a:moveTo>
                    <a:cubicBezTo>
                      <a:pt x="273" y="99"/>
                      <a:pt x="265" y="91"/>
                      <a:pt x="256" y="91"/>
                    </a:cubicBezTo>
                    <a:cubicBezTo>
                      <a:pt x="246" y="91"/>
                      <a:pt x="239" y="99"/>
                      <a:pt x="239" y="108"/>
                    </a:cubicBezTo>
                    <a:cubicBezTo>
                      <a:pt x="239" y="118"/>
                      <a:pt x="246" y="126"/>
                      <a:pt x="256" y="126"/>
                    </a:cubicBezTo>
                    <a:cubicBezTo>
                      <a:pt x="265" y="126"/>
                      <a:pt x="273" y="118"/>
                      <a:pt x="273" y="108"/>
                    </a:cubicBezTo>
                    <a:close/>
                    <a:moveTo>
                      <a:pt x="268" y="55"/>
                    </a:moveTo>
                    <a:cubicBezTo>
                      <a:pt x="268" y="49"/>
                      <a:pt x="263" y="43"/>
                      <a:pt x="256" y="43"/>
                    </a:cubicBezTo>
                    <a:cubicBezTo>
                      <a:pt x="249" y="43"/>
                      <a:pt x="244" y="49"/>
                      <a:pt x="244" y="55"/>
                    </a:cubicBezTo>
                    <a:cubicBezTo>
                      <a:pt x="244" y="62"/>
                      <a:pt x="249" y="67"/>
                      <a:pt x="256" y="67"/>
                    </a:cubicBezTo>
                    <a:cubicBezTo>
                      <a:pt x="263" y="67"/>
                      <a:pt x="268" y="62"/>
                      <a:pt x="268" y="55"/>
                    </a:cubicBezTo>
                    <a:close/>
                    <a:moveTo>
                      <a:pt x="264" y="8"/>
                    </a:moveTo>
                    <a:cubicBezTo>
                      <a:pt x="264" y="4"/>
                      <a:pt x="260" y="0"/>
                      <a:pt x="256" y="0"/>
                    </a:cubicBezTo>
                    <a:cubicBezTo>
                      <a:pt x="252" y="0"/>
                      <a:pt x="248" y="4"/>
                      <a:pt x="248" y="8"/>
                    </a:cubicBezTo>
                    <a:cubicBezTo>
                      <a:pt x="248" y="13"/>
                      <a:pt x="252" y="16"/>
                      <a:pt x="256" y="16"/>
                    </a:cubicBezTo>
                    <a:cubicBezTo>
                      <a:pt x="260" y="16"/>
                      <a:pt x="264" y="13"/>
                      <a:pt x="264" y="8"/>
                    </a:cubicBezTo>
                    <a:close/>
                    <a:moveTo>
                      <a:pt x="363" y="256"/>
                    </a:moveTo>
                    <a:cubicBezTo>
                      <a:pt x="363" y="243"/>
                      <a:pt x="352" y="232"/>
                      <a:pt x="338" y="232"/>
                    </a:cubicBezTo>
                    <a:cubicBezTo>
                      <a:pt x="325" y="232"/>
                      <a:pt x="314" y="243"/>
                      <a:pt x="314" y="256"/>
                    </a:cubicBezTo>
                    <a:cubicBezTo>
                      <a:pt x="314" y="270"/>
                      <a:pt x="325" y="281"/>
                      <a:pt x="338" y="281"/>
                    </a:cubicBezTo>
                    <a:cubicBezTo>
                      <a:pt x="352" y="281"/>
                      <a:pt x="363" y="270"/>
                      <a:pt x="363" y="256"/>
                    </a:cubicBezTo>
                    <a:close/>
                    <a:moveTo>
                      <a:pt x="421" y="256"/>
                    </a:moveTo>
                    <a:cubicBezTo>
                      <a:pt x="421" y="247"/>
                      <a:pt x="413" y="239"/>
                      <a:pt x="404" y="239"/>
                    </a:cubicBezTo>
                    <a:cubicBezTo>
                      <a:pt x="394" y="239"/>
                      <a:pt x="387" y="247"/>
                      <a:pt x="387" y="256"/>
                    </a:cubicBezTo>
                    <a:cubicBezTo>
                      <a:pt x="387" y="266"/>
                      <a:pt x="394" y="274"/>
                      <a:pt x="404" y="274"/>
                    </a:cubicBezTo>
                    <a:cubicBezTo>
                      <a:pt x="413" y="274"/>
                      <a:pt x="421" y="266"/>
                      <a:pt x="421" y="256"/>
                    </a:cubicBezTo>
                    <a:close/>
                    <a:moveTo>
                      <a:pt x="469" y="256"/>
                    </a:moveTo>
                    <a:cubicBezTo>
                      <a:pt x="469" y="250"/>
                      <a:pt x="464" y="244"/>
                      <a:pt x="457" y="244"/>
                    </a:cubicBezTo>
                    <a:cubicBezTo>
                      <a:pt x="451" y="244"/>
                      <a:pt x="445" y="250"/>
                      <a:pt x="445" y="256"/>
                    </a:cubicBezTo>
                    <a:cubicBezTo>
                      <a:pt x="445" y="263"/>
                      <a:pt x="451" y="268"/>
                      <a:pt x="457" y="268"/>
                    </a:cubicBezTo>
                    <a:cubicBezTo>
                      <a:pt x="464" y="268"/>
                      <a:pt x="469" y="263"/>
                      <a:pt x="469" y="256"/>
                    </a:cubicBezTo>
                    <a:close/>
                    <a:moveTo>
                      <a:pt x="512" y="256"/>
                    </a:moveTo>
                    <a:cubicBezTo>
                      <a:pt x="512" y="252"/>
                      <a:pt x="508" y="248"/>
                      <a:pt x="504" y="248"/>
                    </a:cubicBezTo>
                    <a:cubicBezTo>
                      <a:pt x="500" y="248"/>
                      <a:pt x="496" y="252"/>
                      <a:pt x="496" y="256"/>
                    </a:cubicBezTo>
                    <a:cubicBezTo>
                      <a:pt x="496" y="261"/>
                      <a:pt x="500" y="264"/>
                      <a:pt x="504" y="264"/>
                    </a:cubicBezTo>
                    <a:cubicBezTo>
                      <a:pt x="508" y="264"/>
                      <a:pt x="512" y="261"/>
                      <a:pt x="512" y="256"/>
                    </a:cubicBezTo>
                    <a:close/>
                    <a:moveTo>
                      <a:pt x="280" y="339"/>
                    </a:moveTo>
                    <a:cubicBezTo>
                      <a:pt x="280" y="325"/>
                      <a:pt x="269" y="314"/>
                      <a:pt x="256" y="314"/>
                    </a:cubicBezTo>
                    <a:cubicBezTo>
                      <a:pt x="243" y="314"/>
                      <a:pt x="232" y="325"/>
                      <a:pt x="232" y="339"/>
                    </a:cubicBezTo>
                    <a:cubicBezTo>
                      <a:pt x="232" y="352"/>
                      <a:pt x="243" y="363"/>
                      <a:pt x="256" y="363"/>
                    </a:cubicBezTo>
                    <a:cubicBezTo>
                      <a:pt x="269" y="363"/>
                      <a:pt x="280" y="352"/>
                      <a:pt x="280" y="339"/>
                    </a:cubicBezTo>
                    <a:close/>
                    <a:moveTo>
                      <a:pt x="273" y="404"/>
                    </a:moveTo>
                    <a:cubicBezTo>
                      <a:pt x="273" y="395"/>
                      <a:pt x="265" y="387"/>
                      <a:pt x="256" y="387"/>
                    </a:cubicBezTo>
                    <a:cubicBezTo>
                      <a:pt x="246" y="387"/>
                      <a:pt x="239" y="395"/>
                      <a:pt x="239" y="404"/>
                    </a:cubicBezTo>
                    <a:cubicBezTo>
                      <a:pt x="239" y="414"/>
                      <a:pt x="246" y="421"/>
                      <a:pt x="256" y="421"/>
                    </a:cubicBezTo>
                    <a:cubicBezTo>
                      <a:pt x="265" y="421"/>
                      <a:pt x="273" y="414"/>
                      <a:pt x="273" y="404"/>
                    </a:cubicBezTo>
                    <a:close/>
                    <a:moveTo>
                      <a:pt x="268" y="457"/>
                    </a:moveTo>
                    <a:cubicBezTo>
                      <a:pt x="268" y="451"/>
                      <a:pt x="263" y="446"/>
                      <a:pt x="256" y="446"/>
                    </a:cubicBezTo>
                    <a:cubicBezTo>
                      <a:pt x="249" y="446"/>
                      <a:pt x="244" y="451"/>
                      <a:pt x="244" y="457"/>
                    </a:cubicBezTo>
                    <a:cubicBezTo>
                      <a:pt x="244" y="464"/>
                      <a:pt x="249" y="469"/>
                      <a:pt x="256" y="469"/>
                    </a:cubicBezTo>
                    <a:cubicBezTo>
                      <a:pt x="263" y="469"/>
                      <a:pt x="268" y="464"/>
                      <a:pt x="268" y="457"/>
                    </a:cubicBezTo>
                    <a:close/>
                    <a:moveTo>
                      <a:pt x="264" y="504"/>
                    </a:moveTo>
                    <a:cubicBezTo>
                      <a:pt x="264" y="500"/>
                      <a:pt x="260" y="496"/>
                      <a:pt x="256" y="496"/>
                    </a:cubicBezTo>
                    <a:cubicBezTo>
                      <a:pt x="252" y="496"/>
                      <a:pt x="248" y="500"/>
                      <a:pt x="248" y="504"/>
                    </a:cubicBezTo>
                    <a:cubicBezTo>
                      <a:pt x="248" y="509"/>
                      <a:pt x="252" y="512"/>
                      <a:pt x="256" y="512"/>
                    </a:cubicBezTo>
                    <a:cubicBezTo>
                      <a:pt x="260" y="512"/>
                      <a:pt x="264" y="509"/>
                      <a:pt x="264" y="504"/>
                    </a:cubicBezTo>
                    <a:close/>
                    <a:moveTo>
                      <a:pt x="198" y="256"/>
                    </a:moveTo>
                    <a:cubicBezTo>
                      <a:pt x="198" y="243"/>
                      <a:pt x="187" y="232"/>
                      <a:pt x="174" y="232"/>
                    </a:cubicBezTo>
                    <a:cubicBezTo>
                      <a:pt x="160" y="232"/>
                      <a:pt x="149" y="243"/>
                      <a:pt x="149" y="256"/>
                    </a:cubicBezTo>
                    <a:cubicBezTo>
                      <a:pt x="149" y="270"/>
                      <a:pt x="160" y="281"/>
                      <a:pt x="174" y="281"/>
                    </a:cubicBezTo>
                    <a:cubicBezTo>
                      <a:pt x="187" y="281"/>
                      <a:pt x="198" y="270"/>
                      <a:pt x="198" y="256"/>
                    </a:cubicBezTo>
                    <a:close/>
                    <a:moveTo>
                      <a:pt x="126" y="256"/>
                    </a:moveTo>
                    <a:cubicBezTo>
                      <a:pt x="126" y="247"/>
                      <a:pt x="118" y="239"/>
                      <a:pt x="108" y="239"/>
                    </a:cubicBezTo>
                    <a:cubicBezTo>
                      <a:pt x="99" y="239"/>
                      <a:pt x="91" y="247"/>
                      <a:pt x="91" y="256"/>
                    </a:cubicBezTo>
                    <a:cubicBezTo>
                      <a:pt x="91" y="266"/>
                      <a:pt x="99" y="274"/>
                      <a:pt x="108" y="274"/>
                    </a:cubicBezTo>
                    <a:cubicBezTo>
                      <a:pt x="118" y="274"/>
                      <a:pt x="126" y="266"/>
                      <a:pt x="126" y="256"/>
                    </a:cubicBezTo>
                    <a:close/>
                    <a:moveTo>
                      <a:pt x="67" y="256"/>
                    </a:moveTo>
                    <a:cubicBezTo>
                      <a:pt x="67" y="250"/>
                      <a:pt x="62" y="244"/>
                      <a:pt x="55" y="244"/>
                    </a:cubicBezTo>
                    <a:cubicBezTo>
                      <a:pt x="48" y="244"/>
                      <a:pt x="43" y="250"/>
                      <a:pt x="43" y="256"/>
                    </a:cubicBezTo>
                    <a:cubicBezTo>
                      <a:pt x="43" y="263"/>
                      <a:pt x="48" y="268"/>
                      <a:pt x="55" y="268"/>
                    </a:cubicBezTo>
                    <a:cubicBezTo>
                      <a:pt x="62" y="268"/>
                      <a:pt x="67" y="263"/>
                      <a:pt x="67" y="256"/>
                    </a:cubicBezTo>
                    <a:close/>
                    <a:moveTo>
                      <a:pt x="16" y="256"/>
                    </a:moveTo>
                    <a:cubicBezTo>
                      <a:pt x="16" y="252"/>
                      <a:pt x="12" y="248"/>
                      <a:pt x="8" y="248"/>
                    </a:cubicBezTo>
                    <a:cubicBezTo>
                      <a:pt x="4" y="248"/>
                      <a:pt x="0" y="252"/>
                      <a:pt x="0" y="256"/>
                    </a:cubicBezTo>
                    <a:cubicBezTo>
                      <a:pt x="0" y="261"/>
                      <a:pt x="4" y="264"/>
                      <a:pt x="8" y="264"/>
                    </a:cubicBezTo>
                    <a:cubicBezTo>
                      <a:pt x="12" y="264"/>
                      <a:pt x="16" y="261"/>
                      <a:pt x="16" y="256"/>
                    </a:cubicBezTo>
                    <a:close/>
                    <a:moveTo>
                      <a:pt x="331" y="215"/>
                    </a:moveTo>
                    <a:cubicBezTo>
                      <a:pt x="336" y="211"/>
                      <a:pt x="338" y="205"/>
                      <a:pt x="338" y="198"/>
                    </a:cubicBezTo>
                    <a:cubicBezTo>
                      <a:pt x="338" y="192"/>
                      <a:pt x="336" y="186"/>
                      <a:pt x="331" y="181"/>
                    </a:cubicBezTo>
                    <a:cubicBezTo>
                      <a:pt x="327" y="176"/>
                      <a:pt x="321" y="174"/>
                      <a:pt x="314" y="174"/>
                    </a:cubicBezTo>
                    <a:cubicBezTo>
                      <a:pt x="308" y="174"/>
                      <a:pt x="301" y="176"/>
                      <a:pt x="297" y="181"/>
                    </a:cubicBezTo>
                    <a:cubicBezTo>
                      <a:pt x="292" y="186"/>
                      <a:pt x="290" y="192"/>
                      <a:pt x="290" y="198"/>
                    </a:cubicBezTo>
                    <a:cubicBezTo>
                      <a:pt x="290" y="205"/>
                      <a:pt x="292" y="211"/>
                      <a:pt x="297" y="215"/>
                    </a:cubicBezTo>
                    <a:cubicBezTo>
                      <a:pt x="301" y="220"/>
                      <a:pt x="308" y="223"/>
                      <a:pt x="314" y="223"/>
                    </a:cubicBezTo>
                    <a:cubicBezTo>
                      <a:pt x="321" y="223"/>
                      <a:pt x="327" y="220"/>
                      <a:pt x="331" y="215"/>
                    </a:cubicBezTo>
                    <a:close/>
                    <a:moveTo>
                      <a:pt x="373" y="164"/>
                    </a:moveTo>
                    <a:cubicBezTo>
                      <a:pt x="379" y="157"/>
                      <a:pt x="379" y="146"/>
                      <a:pt x="373" y="140"/>
                    </a:cubicBezTo>
                    <a:cubicBezTo>
                      <a:pt x="369" y="136"/>
                      <a:pt x="365" y="135"/>
                      <a:pt x="360" y="135"/>
                    </a:cubicBezTo>
                    <a:cubicBezTo>
                      <a:pt x="356" y="135"/>
                      <a:pt x="351" y="136"/>
                      <a:pt x="348" y="140"/>
                    </a:cubicBezTo>
                    <a:cubicBezTo>
                      <a:pt x="345" y="143"/>
                      <a:pt x="343" y="147"/>
                      <a:pt x="343" y="152"/>
                    </a:cubicBezTo>
                    <a:cubicBezTo>
                      <a:pt x="343" y="156"/>
                      <a:pt x="345" y="161"/>
                      <a:pt x="348" y="164"/>
                    </a:cubicBezTo>
                    <a:cubicBezTo>
                      <a:pt x="351" y="167"/>
                      <a:pt x="356" y="169"/>
                      <a:pt x="360" y="169"/>
                    </a:cubicBezTo>
                    <a:cubicBezTo>
                      <a:pt x="365" y="169"/>
                      <a:pt x="369" y="167"/>
                      <a:pt x="373" y="164"/>
                    </a:cubicBezTo>
                    <a:close/>
                    <a:moveTo>
                      <a:pt x="407" y="123"/>
                    </a:moveTo>
                    <a:cubicBezTo>
                      <a:pt x="409" y="120"/>
                      <a:pt x="410" y="117"/>
                      <a:pt x="410" y="114"/>
                    </a:cubicBezTo>
                    <a:cubicBezTo>
                      <a:pt x="410" y="111"/>
                      <a:pt x="409" y="108"/>
                      <a:pt x="407" y="106"/>
                    </a:cubicBezTo>
                    <a:cubicBezTo>
                      <a:pt x="404" y="103"/>
                      <a:pt x="401" y="102"/>
                      <a:pt x="398" y="102"/>
                    </a:cubicBezTo>
                    <a:cubicBezTo>
                      <a:pt x="395" y="102"/>
                      <a:pt x="392" y="103"/>
                      <a:pt x="390" y="106"/>
                    </a:cubicBezTo>
                    <a:cubicBezTo>
                      <a:pt x="387" y="108"/>
                      <a:pt x="386" y="111"/>
                      <a:pt x="386" y="114"/>
                    </a:cubicBezTo>
                    <a:cubicBezTo>
                      <a:pt x="386" y="117"/>
                      <a:pt x="387" y="120"/>
                      <a:pt x="390" y="123"/>
                    </a:cubicBezTo>
                    <a:cubicBezTo>
                      <a:pt x="392" y="125"/>
                      <a:pt x="395" y="126"/>
                      <a:pt x="398" y="126"/>
                    </a:cubicBezTo>
                    <a:cubicBezTo>
                      <a:pt x="401" y="126"/>
                      <a:pt x="404" y="125"/>
                      <a:pt x="407" y="123"/>
                    </a:cubicBezTo>
                    <a:close/>
                    <a:moveTo>
                      <a:pt x="437" y="87"/>
                    </a:moveTo>
                    <a:cubicBezTo>
                      <a:pt x="440" y="84"/>
                      <a:pt x="440" y="79"/>
                      <a:pt x="437" y="75"/>
                    </a:cubicBezTo>
                    <a:cubicBezTo>
                      <a:pt x="434" y="72"/>
                      <a:pt x="429" y="72"/>
                      <a:pt x="426" y="75"/>
                    </a:cubicBezTo>
                    <a:cubicBezTo>
                      <a:pt x="423" y="79"/>
                      <a:pt x="423" y="84"/>
                      <a:pt x="426" y="87"/>
                    </a:cubicBezTo>
                    <a:cubicBezTo>
                      <a:pt x="427" y="88"/>
                      <a:pt x="429" y="89"/>
                      <a:pt x="431" y="89"/>
                    </a:cubicBezTo>
                    <a:cubicBezTo>
                      <a:pt x="433" y="89"/>
                      <a:pt x="435" y="88"/>
                      <a:pt x="437" y="87"/>
                    </a:cubicBezTo>
                    <a:close/>
                    <a:moveTo>
                      <a:pt x="331" y="332"/>
                    </a:moveTo>
                    <a:cubicBezTo>
                      <a:pt x="341" y="322"/>
                      <a:pt x="341" y="307"/>
                      <a:pt x="331" y="297"/>
                    </a:cubicBezTo>
                    <a:cubicBezTo>
                      <a:pt x="327" y="293"/>
                      <a:pt x="321" y="290"/>
                      <a:pt x="314" y="290"/>
                    </a:cubicBezTo>
                    <a:cubicBezTo>
                      <a:pt x="308" y="290"/>
                      <a:pt x="302" y="293"/>
                      <a:pt x="297" y="297"/>
                    </a:cubicBezTo>
                    <a:cubicBezTo>
                      <a:pt x="287" y="307"/>
                      <a:pt x="287" y="322"/>
                      <a:pt x="297" y="332"/>
                    </a:cubicBezTo>
                    <a:cubicBezTo>
                      <a:pt x="302" y="336"/>
                      <a:pt x="308" y="339"/>
                      <a:pt x="314" y="339"/>
                    </a:cubicBezTo>
                    <a:cubicBezTo>
                      <a:pt x="321" y="339"/>
                      <a:pt x="327" y="336"/>
                      <a:pt x="331" y="332"/>
                    </a:cubicBezTo>
                    <a:close/>
                    <a:moveTo>
                      <a:pt x="373" y="373"/>
                    </a:moveTo>
                    <a:cubicBezTo>
                      <a:pt x="379" y="366"/>
                      <a:pt x="379" y="355"/>
                      <a:pt x="373" y="349"/>
                    </a:cubicBezTo>
                    <a:cubicBezTo>
                      <a:pt x="369" y="346"/>
                      <a:pt x="365" y="344"/>
                      <a:pt x="360" y="344"/>
                    </a:cubicBezTo>
                    <a:cubicBezTo>
                      <a:pt x="356" y="344"/>
                      <a:pt x="352" y="346"/>
                      <a:pt x="348" y="349"/>
                    </a:cubicBezTo>
                    <a:cubicBezTo>
                      <a:pt x="345" y="352"/>
                      <a:pt x="343" y="356"/>
                      <a:pt x="343" y="361"/>
                    </a:cubicBezTo>
                    <a:cubicBezTo>
                      <a:pt x="343" y="366"/>
                      <a:pt x="345" y="370"/>
                      <a:pt x="348" y="373"/>
                    </a:cubicBezTo>
                    <a:cubicBezTo>
                      <a:pt x="352" y="376"/>
                      <a:pt x="356" y="378"/>
                      <a:pt x="360" y="378"/>
                    </a:cubicBezTo>
                    <a:cubicBezTo>
                      <a:pt x="365" y="378"/>
                      <a:pt x="369" y="376"/>
                      <a:pt x="373" y="373"/>
                    </a:cubicBezTo>
                    <a:close/>
                    <a:moveTo>
                      <a:pt x="407" y="407"/>
                    </a:moveTo>
                    <a:cubicBezTo>
                      <a:pt x="409" y="405"/>
                      <a:pt x="410" y="402"/>
                      <a:pt x="410" y="399"/>
                    </a:cubicBezTo>
                    <a:cubicBezTo>
                      <a:pt x="410" y="395"/>
                      <a:pt x="409" y="392"/>
                      <a:pt x="407" y="390"/>
                    </a:cubicBezTo>
                    <a:cubicBezTo>
                      <a:pt x="404" y="388"/>
                      <a:pt x="401" y="387"/>
                      <a:pt x="398" y="387"/>
                    </a:cubicBezTo>
                    <a:cubicBezTo>
                      <a:pt x="395" y="387"/>
                      <a:pt x="392" y="388"/>
                      <a:pt x="390" y="390"/>
                    </a:cubicBezTo>
                    <a:cubicBezTo>
                      <a:pt x="388" y="392"/>
                      <a:pt x="386" y="395"/>
                      <a:pt x="386" y="399"/>
                    </a:cubicBezTo>
                    <a:cubicBezTo>
                      <a:pt x="386" y="402"/>
                      <a:pt x="387" y="405"/>
                      <a:pt x="390" y="407"/>
                    </a:cubicBezTo>
                    <a:cubicBezTo>
                      <a:pt x="392" y="409"/>
                      <a:pt x="395" y="411"/>
                      <a:pt x="398" y="411"/>
                    </a:cubicBezTo>
                    <a:cubicBezTo>
                      <a:pt x="401" y="411"/>
                      <a:pt x="404" y="409"/>
                      <a:pt x="407" y="407"/>
                    </a:cubicBezTo>
                    <a:close/>
                    <a:moveTo>
                      <a:pt x="437" y="437"/>
                    </a:moveTo>
                    <a:cubicBezTo>
                      <a:pt x="439" y="436"/>
                      <a:pt x="439" y="434"/>
                      <a:pt x="439" y="432"/>
                    </a:cubicBezTo>
                    <a:cubicBezTo>
                      <a:pt x="439" y="430"/>
                      <a:pt x="438" y="428"/>
                      <a:pt x="437" y="426"/>
                    </a:cubicBezTo>
                    <a:cubicBezTo>
                      <a:pt x="434" y="423"/>
                      <a:pt x="429" y="423"/>
                      <a:pt x="426" y="426"/>
                    </a:cubicBezTo>
                    <a:cubicBezTo>
                      <a:pt x="424" y="428"/>
                      <a:pt x="423" y="430"/>
                      <a:pt x="423" y="432"/>
                    </a:cubicBezTo>
                    <a:cubicBezTo>
                      <a:pt x="423" y="434"/>
                      <a:pt x="424" y="436"/>
                      <a:pt x="426" y="437"/>
                    </a:cubicBezTo>
                    <a:cubicBezTo>
                      <a:pt x="427" y="439"/>
                      <a:pt x="429" y="440"/>
                      <a:pt x="431" y="440"/>
                    </a:cubicBezTo>
                    <a:cubicBezTo>
                      <a:pt x="433" y="440"/>
                      <a:pt x="435" y="439"/>
                      <a:pt x="437" y="437"/>
                    </a:cubicBezTo>
                    <a:close/>
                    <a:moveTo>
                      <a:pt x="215" y="332"/>
                    </a:moveTo>
                    <a:cubicBezTo>
                      <a:pt x="224" y="322"/>
                      <a:pt x="224" y="307"/>
                      <a:pt x="215" y="297"/>
                    </a:cubicBezTo>
                    <a:cubicBezTo>
                      <a:pt x="210" y="293"/>
                      <a:pt x="204" y="290"/>
                      <a:pt x="198" y="290"/>
                    </a:cubicBezTo>
                    <a:cubicBezTo>
                      <a:pt x="191" y="290"/>
                      <a:pt x="185" y="293"/>
                      <a:pt x="181" y="297"/>
                    </a:cubicBezTo>
                    <a:cubicBezTo>
                      <a:pt x="176" y="302"/>
                      <a:pt x="173" y="308"/>
                      <a:pt x="173" y="314"/>
                    </a:cubicBezTo>
                    <a:cubicBezTo>
                      <a:pt x="173" y="321"/>
                      <a:pt x="176" y="327"/>
                      <a:pt x="181" y="332"/>
                    </a:cubicBezTo>
                    <a:cubicBezTo>
                      <a:pt x="185" y="336"/>
                      <a:pt x="191" y="339"/>
                      <a:pt x="198" y="339"/>
                    </a:cubicBezTo>
                    <a:cubicBezTo>
                      <a:pt x="204" y="339"/>
                      <a:pt x="210" y="336"/>
                      <a:pt x="215" y="332"/>
                    </a:cubicBezTo>
                    <a:close/>
                    <a:moveTo>
                      <a:pt x="164" y="373"/>
                    </a:moveTo>
                    <a:cubicBezTo>
                      <a:pt x="167" y="370"/>
                      <a:pt x="169" y="365"/>
                      <a:pt x="169" y="361"/>
                    </a:cubicBezTo>
                    <a:cubicBezTo>
                      <a:pt x="169" y="356"/>
                      <a:pt x="167" y="352"/>
                      <a:pt x="164" y="349"/>
                    </a:cubicBezTo>
                    <a:cubicBezTo>
                      <a:pt x="160" y="345"/>
                      <a:pt x="156" y="344"/>
                      <a:pt x="151" y="344"/>
                    </a:cubicBezTo>
                    <a:cubicBezTo>
                      <a:pt x="147" y="344"/>
                      <a:pt x="142" y="345"/>
                      <a:pt x="139" y="349"/>
                    </a:cubicBezTo>
                    <a:cubicBezTo>
                      <a:pt x="132" y="355"/>
                      <a:pt x="132" y="366"/>
                      <a:pt x="139" y="373"/>
                    </a:cubicBezTo>
                    <a:cubicBezTo>
                      <a:pt x="142" y="376"/>
                      <a:pt x="147" y="378"/>
                      <a:pt x="151" y="378"/>
                    </a:cubicBezTo>
                    <a:cubicBezTo>
                      <a:pt x="156" y="378"/>
                      <a:pt x="160" y="376"/>
                      <a:pt x="164" y="373"/>
                    </a:cubicBezTo>
                    <a:close/>
                    <a:moveTo>
                      <a:pt x="122" y="407"/>
                    </a:moveTo>
                    <a:cubicBezTo>
                      <a:pt x="124" y="405"/>
                      <a:pt x="126" y="402"/>
                      <a:pt x="126" y="399"/>
                    </a:cubicBezTo>
                    <a:cubicBezTo>
                      <a:pt x="126" y="395"/>
                      <a:pt x="124" y="392"/>
                      <a:pt x="122" y="390"/>
                    </a:cubicBezTo>
                    <a:cubicBezTo>
                      <a:pt x="120" y="388"/>
                      <a:pt x="117" y="387"/>
                      <a:pt x="114" y="387"/>
                    </a:cubicBezTo>
                    <a:cubicBezTo>
                      <a:pt x="110" y="387"/>
                      <a:pt x="107" y="388"/>
                      <a:pt x="105" y="390"/>
                    </a:cubicBezTo>
                    <a:cubicBezTo>
                      <a:pt x="103" y="392"/>
                      <a:pt x="102" y="395"/>
                      <a:pt x="102" y="399"/>
                    </a:cubicBezTo>
                    <a:cubicBezTo>
                      <a:pt x="102" y="402"/>
                      <a:pt x="103" y="405"/>
                      <a:pt x="105" y="407"/>
                    </a:cubicBezTo>
                    <a:cubicBezTo>
                      <a:pt x="107" y="409"/>
                      <a:pt x="110" y="411"/>
                      <a:pt x="114" y="411"/>
                    </a:cubicBezTo>
                    <a:cubicBezTo>
                      <a:pt x="117" y="411"/>
                      <a:pt x="120" y="409"/>
                      <a:pt x="122" y="407"/>
                    </a:cubicBezTo>
                    <a:close/>
                    <a:moveTo>
                      <a:pt x="86" y="437"/>
                    </a:moveTo>
                    <a:cubicBezTo>
                      <a:pt x="88" y="436"/>
                      <a:pt x="88" y="434"/>
                      <a:pt x="88" y="432"/>
                    </a:cubicBezTo>
                    <a:cubicBezTo>
                      <a:pt x="88" y="430"/>
                      <a:pt x="88" y="428"/>
                      <a:pt x="86" y="426"/>
                    </a:cubicBezTo>
                    <a:cubicBezTo>
                      <a:pt x="83" y="423"/>
                      <a:pt x="78" y="423"/>
                      <a:pt x="75" y="426"/>
                    </a:cubicBezTo>
                    <a:cubicBezTo>
                      <a:pt x="72" y="429"/>
                      <a:pt x="72" y="434"/>
                      <a:pt x="75" y="437"/>
                    </a:cubicBezTo>
                    <a:cubicBezTo>
                      <a:pt x="76" y="439"/>
                      <a:pt x="78" y="440"/>
                      <a:pt x="81" y="440"/>
                    </a:cubicBezTo>
                    <a:cubicBezTo>
                      <a:pt x="83" y="440"/>
                      <a:pt x="85" y="439"/>
                      <a:pt x="86" y="437"/>
                    </a:cubicBezTo>
                    <a:close/>
                    <a:moveTo>
                      <a:pt x="215" y="216"/>
                    </a:moveTo>
                    <a:cubicBezTo>
                      <a:pt x="225" y="206"/>
                      <a:pt x="225" y="191"/>
                      <a:pt x="215" y="181"/>
                    </a:cubicBezTo>
                    <a:cubicBezTo>
                      <a:pt x="210" y="176"/>
                      <a:pt x="204" y="174"/>
                      <a:pt x="198" y="174"/>
                    </a:cubicBezTo>
                    <a:cubicBezTo>
                      <a:pt x="191" y="174"/>
                      <a:pt x="185" y="176"/>
                      <a:pt x="181" y="181"/>
                    </a:cubicBezTo>
                    <a:cubicBezTo>
                      <a:pt x="176" y="186"/>
                      <a:pt x="174" y="192"/>
                      <a:pt x="174" y="198"/>
                    </a:cubicBezTo>
                    <a:cubicBezTo>
                      <a:pt x="174" y="205"/>
                      <a:pt x="176" y="211"/>
                      <a:pt x="181" y="216"/>
                    </a:cubicBezTo>
                    <a:cubicBezTo>
                      <a:pt x="185" y="220"/>
                      <a:pt x="191" y="223"/>
                      <a:pt x="198" y="223"/>
                    </a:cubicBezTo>
                    <a:cubicBezTo>
                      <a:pt x="204" y="223"/>
                      <a:pt x="210" y="220"/>
                      <a:pt x="215" y="216"/>
                    </a:cubicBezTo>
                    <a:close/>
                    <a:moveTo>
                      <a:pt x="164" y="164"/>
                    </a:moveTo>
                    <a:cubicBezTo>
                      <a:pt x="167" y="161"/>
                      <a:pt x="169" y="157"/>
                      <a:pt x="169" y="152"/>
                    </a:cubicBezTo>
                    <a:cubicBezTo>
                      <a:pt x="169" y="147"/>
                      <a:pt x="167" y="143"/>
                      <a:pt x="164" y="140"/>
                    </a:cubicBezTo>
                    <a:cubicBezTo>
                      <a:pt x="160" y="137"/>
                      <a:pt x="156" y="135"/>
                      <a:pt x="151" y="135"/>
                    </a:cubicBezTo>
                    <a:cubicBezTo>
                      <a:pt x="147" y="135"/>
                      <a:pt x="143" y="137"/>
                      <a:pt x="139" y="140"/>
                    </a:cubicBezTo>
                    <a:cubicBezTo>
                      <a:pt x="136" y="143"/>
                      <a:pt x="134" y="147"/>
                      <a:pt x="134" y="152"/>
                    </a:cubicBezTo>
                    <a:cubicBezTo>
                      <a:pt x="134" y="157"/>
                      <a:pt x="136" y="161"/>
                      <a:pt x="139" y="164"/>
                    </a:cubicBezTo>
                    <a:cubicBezTo>
                      <a:pt x="143" y="167"/>
                      <a:pt x="147" y="169"/>
                      <a:pt x="151" y="169"/>
                    </a:cubicBezTo>
                    <a:cubicBezTo>
                      <a:pt x="156" y="169"/>
                      <a:pt x="160" y="167"/>
                      <a:pt x="164" y="164"/>
                    </a:cubicBezTo>
                    <a:close/>
                    <a:moveTo>
                      <a:pt x="122" y="123"/>
                    </a:moveTo>
                    <a:cubicBezTo>
                      <a:pt x="125" y="120"/>
                      <a:pt x="126" y="117"/>
                      <a:pt x="126" y="114"/>
                    </a:cubicBezTo>
                    <a:cubicBezTo>
                      <a:pt x="126" y="111"/>
                      <a:pt x="124" y="108"/>
                      <a:pt x="122" y="106"/>
                    </a:cubicBezTo>
                    <a:cubicBezTo>
                      <a:pt x="120" y="104"/>
                      <a:pt x="117" y="102"/>
                      <a:pt x="114" y="102"/>
                    </a:cubicBezTo>
                    <a:cubicBezTo>
                      <a:pt x="111" y="102"/>
                      <a:pt x="108" y="104"/>
                      <a:pt x="105" y="106"/>
                    </a:cubicBezTo>
                    <a:cubicBezTo>
                      <a:pt x="101" y="110"/>
                      <a:pt x="101" y="118"/>
                      <a:pt x="105" y="123"/>
                    </a:cubicBezTo>
                    <a:cubicBezTo>
                      <a:pt x="108" y="125"/>
                      <a:pt x="111" y="126"/>
                      <a:pt x="114" y="126"/>
                    </a:cubicBezTo>
                    <a:cubicBezTo>
                      <a:pt x="117" y="126"/>
                      <a:pt x="120" y="125"/>
                      <a:pt x="122" y="123"/>
                    </a:cubicBezTo>
                    <a:close/>
                    <a:moveTo>
                      <a:pt x="86" y="87"/>
                    </a:moveTo>
                    <a:cubicBezTo>
                      <a:pt x="88" y="85"/>
                      <a:pt x="89" y="83"/>
                      <a:pt x="89" y="81"/>
                    </a:cubicBezTo>
                    <a:cubicBezTo>
                      <a:pt x="89" y="79"/>
                      <a:pt x="88" y="77"/>
                      <a:pt x="86" y="75"/>
                    </a:cubicBezTo>
                    <a:cubicBezTo>
                      <a:pt x="83" y="72"/>
                      <a:pt x="78" y="72"/>
                      <a:pt x="75" y="76"/>
                    </a:cubicBezTo>
                    <a:cubicBezTo>
                      <a:pt x="72" y="79"/>
                      <a:pt x="72" y="84"/>
                      <a:pt x="75" y="87"/>
                    </a:cubicBezTo>
                    <a:cubicBezTo>
                      <a:pt x="77" y="88"/>
                      <a:pt x="79" y="89"/>
                      <a:pt x="81" y="89"/>
                    </a:cubicBezTo>
                    <a:cubicBezTo>
                      <a:pt x="83" y="89"/>
                      <a:pt x="85" y="88"/>
                      <a:pt x="86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91" y="248556"/>
            <a:ext cx="11194268" cy="905495"/>
          </a:xfrm>
          <a:prstGeom prst="rect">
            <a:avLst/>
          </a:prstGeom>
        </p:spPr>
        <p:txBody>
          <a:bodyPr vert="horz" lIns="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91" y="1291996"/>
            <a:ext cx="11194268" cy="4668376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614298" y="6620256"/>
            <a:ext cx="5303520" cy="11887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For Research Use Only. Not for use in diagnostic procedures.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1092982" y="6620256"/>
            <a:ext cx="1055857" cy="11887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685800" rtl="0" eaLnBrk="1" latinLnBrk="0" hangingPunct="1">
              <a:defRPr lang="en-US" sz="800" kern="120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A04C1AD9-4541-40D1-9EA2-68E038F45FA8}" type="datetime4">
              <a:rPr lang="en-US" smtClean="0"/>
              <a:t>May 7,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502920" y="6620256"/>
            <a:ext cx="434347" cy="11887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685800" rtl="0" eaLnBrk="1" latinLnBrk="0" hangingPunct="1">
              <a:defRPr lang="en-US" sz="800" b="1" i="0" kern="1200" smtClean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fld id="{CBD803B2-A378-42BD-B5EC-F7748F169FE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0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614298" y="6620256"/>
            <a:ext cx="5303520" cy="11887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                            Confidentiality label                              Regulatory statement (if applicable)</a:t>
            </a:r>
          </a:p>
        </p:txBody>
      </p:sp>
      <p:sp>
        <p:nvSpPr>
          <p:cNvPr id="41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1092982" y="6620256"/>
            <a:ext cx="1055857" cy="11887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685800" rtl="0" eaLnBrk="1" latinLnBrk="0" hangingPunct="1">
              <a:defRPr lang="en-US" sz="800" kern="120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69E21CD-4F1F-40FC-B312-9C535C61FD64}" type="datetime4">
              <a:rPr lang="en-US" smtClean="0"/>
              <a:pPr/>
              <a:t>May 7, 2024</a:t>
            </a:fld>
            <a:endParaRPr lang="en-US" dirty="0"/>
          </a:p>
        </p:txBody>
      </p:sp>
      <p:sp>
        <p:nvSpPr>
          <p:cNvPr id="42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502920" y="6620256"/>
            <a:ext cx="434347" cy="11887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685800" rtl="0" eaLnBrk="1" latinLnBrk="0" hangingPunct="1">
              <a:defRPr lang="en-US" sz="800" b="1" i="0" kern="1200" smtClean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fld id="{CBD803B2-A378-42BD-B5EC-F7748F169FE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870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5" r:id="rId2"/>
    <p:sldLayoutId id="2147483784" r:id="rId3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800" b="0" i="0" kern="1200">
          <a:solidFill>
            <a:schemeClr val="accent1"/>
          </a:solidFill>
          <a:latin typeface="Arial" panose="020B0604020202020204" pitchFamily="34" charset="0"/>
          <a:ea typeface="Roboto Medium" panose="02000000000000000000" pitchFamily="2" charset="0"/>
          <a:cs typeface="Arial" panose="020B0604020202020204" pitchFamily="34" charset="0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1200"/>
        </a:spcBef>
        <a:buFontTx/>
        <a:buNone/>
        <a:defRPr sz="2100" kern="1200">
          <a:solidFill>
            <a:schemeClr val="tx1"/>
          </a:solidFill>
          <a:latin typeface="Arial" panose="020B0604020202020204" pitchFamily="34" charset="0"/>
          <a:ea typeface="Roboto" panose="02000000000000000000" pitchFamily="2" charset="0"/>
          <a:cs typeface="Arial" panose="020B0604020202020204" pitchFamily="34" charset="0"/>
        </a:defRPr>
      </a:lvl1pPr>
      <a:lvl2pPr marL="173038" indent="-173038" algn="l" defTabSz="6858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Arial" panose="020B0604020202020204" pitchFamily="34" charset="0"/>
          <a:ea typeface="Roboto" panose="02000000000000000000" pitchFamily="2" charset="0"/>
          <a:cs typeface="Arial" panose="020B0604020202020204" pitchFamily="34" charset="0"/>
        </a:defRPr>
      </a:lvl2pPr>
      <a:lvl3pPr marL="457200" indent="-228600" algn="l" defTabSz="6858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Arial" panose="020B0604020202020204" pitchFamily="34" charset="0"/>
          <a:ea typeface="Roboto" panose="02000000000000000000" pitchFamily="2" charset="0"/>
          <a:cs typeface="Arial" panose="020B0604020202020204" pitchFamily="34" charset="0"/>
        </a:defRPr>
      </a:lvl3pPr>
      <a:lvl4pPr marL="627063" indent="-168275" algn="l" defTabSz="6858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Arial" panose="020B0604020202020204" pitchFamily="34" charset="0"/>
          <a:ea typeface="Roboto" panose="02000000000000000000" pitchFamily="2" charset="0"/>
          <a:cs typeface="Arial" panose="020B0604020202020204" pitchFamily="34" charset="0"/>
        </a:defRPr>
      </a:lvl4pPr>
      <a:lvl5pPr marL="857250" indent="-182563" algn="l" defTabSz="6858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Arial" panose="020B0604020202020204" pitchFamily="34" charset="0"/>
          <a:ea typeface="Roboto" panose="02000000000000000000" pitchFamily="2" charset="0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3" orient="horz" pos="2160">
          <p15:clr>
            <a:srgbClr val="F26B43"/>
          </p15:clr>
        </p15:guide>
        <p15:guide id="14" pos="6720">
          <p15:clr>
            <a:srgbClr val="F26B43"/>
          </p15:clr>
        </p15:guide>
        <p15:guide id="15" orient="horz" pos="912">
          <p15:clr>
            <a:srgbClr val="F26B43"/>
          </p15:clr>
        </p15:guide>
        <p15:guide id="16" orient="horz" pos="192">
          <p15:clr>
            <a:srgbClr val="F26B43"/>
          </p15:clr>
        </p15:guide>
        <p15:guide id="17" orient="horz" pos="3888">
          <p15:clr>
            <a:srgbClr val="F26B43"/>
          </p15:clr>
        </p15:guide>
        <p15:guide id="18" pos="312">
          <p15:clr>
            <a:srgbClr val="F26B43"/>
          </p15:clr>
        </p15:guide>
        <p15:guide id="19" pos="7488">
          <p15:clr>
            <a:srgbClr val="F26B43"/>
          </p15:clr>
        </p15:guide>
        <p15:guide id="20" orient="horz" pos="1008">
          <p15:clr>
            <a:srgbClr val="F26B43"/>
          </p15:clr>
        </p15:guide>
        <p15:guide id="21" orient="horz" pos="4032">
          <p15:clr>
            <a:srgbClr val="F26B43"/>
          </p15:clr>
        </p15:guide>
        <p15:guide id="22" pos="3840">
          <p15:clr>
            <a:srgbClr val="F26B43"/>
          </p15:clr>
        </p15:guide>
        <p15:guide id="23" orient="horz" pos="4272">
          <p15:clr>
            <a:srgbClr val="F26B43"/>
          </p15:clr>
        </p15:guide>
        <p15:guide id="24" pos="681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>
            <a:extLst>
              <a:ext uri="{FF2B5EF4-FFF2-40B4-BE49-F238E27FC236}">
                <a16:creationId xmlns:a16="http://schemas.microsoft.com/office/drawing/2014/main" id="{1293EDB3-13CB-4A01-9EE1-DA8F268B02DC}"/>
              </a:ext>
            </a:extLst>
          </p:cNvPr>
          <p:cNvSpPr/>
          <p:nvPr/>
        </p:nvSpPr>
        <p:spPr>
          <a:xfrm>
            <a:off x="9223892" y="469508"/>
            <a:ext cx="777004" cy="36605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2FD685B5-11A2-412B-9215-9885E5FD7CA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94" t="-295" r="55902" b="295"/>
          <a:stretch/>
        </p:blipFill>
        <p:spPr>
          <a:xfrm>
            <a:off x="10690166" y="-58723"/>
            <a:ext cx="1547944" cy="6908538"/>
          </a:xfr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38305C67-BEFE-4E1F-A498-63E204B3F14E}"/>
              </a:ext>
            </a:extLst>
          </p:cNvPr>
          <p:cNvSpPr txBox="1"/>
          <p:nvPr/>
        </p:nvSpPr>
        <p:spPr>
          <a:xfrm>
            <a:off x="186147" y="4682035"/>
            <a:ext cx="30771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 Control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4238EF7-9A9F-481D-B68A-33BFD052E781}"/>
              </a:ext>
            </a:extLst>
          </p:cNvPr>
          <p:cNvSpPr txBox="1"/>
          <p:nvPr/>
        </p:nvSpPr>
        <p:spPr>
          <a:xfrm>
            <a:off x="256377" y="2025642"/>
            <a:ext cx="30019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Protocol Specific Variables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21A0D36-0165-4416-80CE-761B96D67080}"/>
              </a:ext>
            </a:extLst>
          </p:cNvPr>
          <p:cNvGrpSpPr/>
          <p:nvPr/>
        </p:nvGrpSpPr>
        <p:grpSpPr>
          <a:xfrm>
            <a:off x="3532453" y="477229"/>
            <a:ext cx="6415492" cy="5216820"/>
            <a:chOff x="3190674" y="1085511"/>
            <a:chExt cx="6320562" cy="4328062"/>
          </a:xfrm>
          <a:solidFill>
            <a:schemeClr val="bg1">
              <a:lumMod val="65000"/>
            </a:schemeClr>
          </a:solidFill>
        </p:grpSpPr>
        <p:pic>
          <p:nvPicPr>
            <p:cNvPr id="9" name="Picture 8" descr="Shape, rectangle&#10;&#10;Description automatically generated">
              <a:extLst>
                <a:ext uri="{FF2B5EF4-FFF2-40B4-BE49-F238E27FC236}">
                  <a16:creationId xmlns:a16="http://schemas.microsoft.com/office/drawing/2014/main" id="{81B910A8-CA50-49C4-92F1-44F825C53D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0674" y="1085511"/>
              <a:ext cx="6320562" cy="4328062"/>
            </a:xfrm>
            <a:prstGeom prst="rect">
              <a:avLst/>
            </a:prstGeom>
            <a:grpFill/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6D65248-D685-436E-8634-EA822C661655}"/>
                </a:ext>
              </a:extLst>
            </p:cNvPr>
            <p:cNvGrpSpPr/>
            <p:nvPr/>
          </p:nvGrpSpPr>
          <p:grpSpPr>
            <a:xfrm>
              <a:off x="3449226" y="1622755"/>
              <a:ext cx="5821131" cy="3560143"/>
              <a:chOff x="2160741" y="1269426"/>
              <a:chExt cx="5810953" cy="3564595"/>
            </a:xfrm>
            <a:grpFill/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4412D6E9-0AD9-446B-BDA6-33BD439A2CF2}"/>
                  </a:ext>
                </a:extLst>
              </p:cNvPr>
              <p:cNvSpPr/>
              <p:nvPr/>
            </p:nvSpPr>
            <p:spPr>
              <a:xfrm>
                <a:off x="2160741" y="1269426"/>
                <a:ext cx="1722440" cy="1128131"/>
              </a:xfrm>
              <a:prstGeom prst="rect">
                <a:avLst/>
              </a:prstGeom>
              <a:solidFill>
                <a:srgbClr val="A6A6A6"/>
              </a:solidFill>
              <a:ln>
                <a:solidFill>
                  <a:schemeClr val="tx2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sz="1050" b="1" spc="50" dirty="0">
                    <a:ln w="0">
                      <a:solidFill>
                        <a:srgbClr val="888B8D"/>
                      </a:solidFill>
                    </a:ln>
                    <a:solidFill>
                      <a:schemeClr val="bg2"/>
                    </a:solidFill>
                    <a:effectLst>
                      <a:innerShdw blurRad="63500" dist="50800" dir="13500000">
                        <a:srgbClr val="000000">
                          <a:alpha val="50000"/>
                        </a:srgbClr>
                      </a:innerShdw>
                    </a:effectLst>
                  </a:rPr>
                  <a:t>1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91CF2A-6381-4D73-B777-C2B5E0E2AD87}"/>
                  </a:ext>
                </a:extLst>
              </p:cNvPr>
              <p:cNvSpPr/>
              <p:nvPr/>
            </p:nvSpPr>
            <p:spPr>
              <a:xfrm>
                <a:off x="2160741" y="2483033"/>
                <a:ext cx="1722439" cy="1128130"/>
              </a:xfrm>
              <a:prstGeom prst="rect">
                <a:avLst/>
              </a:prstGeom>
              <a:solidFill>
                <a:srgbClr val="A6A6A6"/>
              </a:solidFill>
              <a:ln>
                <a:solidFill>
                  <a:schemeClr val="tx2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sz="1050" b="1" spc="50" dirty="0">
                    <a:ln w="0">
                      <a:solidFill>
                        <a:srgbClr val="888B8D"/>
                      </a:solidFill>
                    </a:ln>
                    <a:solidFill>
                      <a:schemeClr val="bg2"/>
                    </a:solidFill>
                    <a:effectLst>
                      <a:innerShdw blurRad="63500" dist="50800" dir="13500000">
                        <a:srgbClr val="000000">
                          <a:alpha val="50000"/>
                        </a:srgbClr>
                      </a:innerShdw>
                    </a:effectLst>
                  </a:rPr>
                  <a:t>4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CB5A9D3-37A7-47AB-AC56-21188DC00FE3}"/>
                  </a:ext>
                </a:extLst>
              </p:cNvPr>
              <p:cNvSpPr/>
              <p:nvPr/>
            </p:nvSpPr>
            <p:spPr>
              <a:xfrm>
                <a:off x="6249253" y="3705891"/>
                <a:ext cx="1722441" cy="1128130"/>
              </a:xfrm>
              <a:prstGeom prst="rect">
                <a:avLst/>
              </a:prstGeom>
              <a:solidFill>
                <a:srgbClr val="A6A6A6"/>
              </a:solidFill>
              <a:ln>
                <a:solidFill>
                  <a:schemeClr val="tx2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sz="1050" b="1" spc="50" dirty="0">
                    <a:ln w="0">
                      <a:solidFill>
                        <a:srgbClr val="888B8D"/>
                      </a:solidFill>
                    </a:ln>
                    <a:solidFill>
                      <a:schemeClr val="bg2"/>
                    </a:solidFill>
                    <a:effectLst>
                      <a:innerShdw blurRad="63500" dist="50800" dir="13500000">
                        <a:srgbClr val="000000">
                          <a:alpha val="50000"/>
                        </a:srgbClr>
                      </a:innerShdw>
                    </a:effectLst>
                  </a:rPr>
                  <a:t>9</a:t>
                </a:r>
              </a:p>
              <a:p>
                <a:endParaRPr lang="en-US" sz="700" b="1" spc="50" dirty="0">
                  <a:ln w="0">
                    <a:solidFill>
                      <a:srgbClr val="888B8D"/>
                    </a:solidFill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8E714ED5-94CB-4C8F-9AF2-2B4B37D578E7}"/>
                  </a:ext>
                </a:extLst>
              </p:cNvPr>
              <p:cNvSpPr/>
              <p:nvPr/>
            </p:nvSpPr>
            <p:spPr>
              <a:xfrm>
                <a:off x="6249252" y="1269433"/>
                <a:ext cx="1722438" cy="1128131"/>
              </a:xfrm>
              <a:prstGeom prst="rect">
                <a:avLst/>
              </a:prstGeom>
              <a:solidFill>
                <a:srgbClr val="A6A6A6"/>
              </a:solidFill>
              <a:ln>
                <a:solidFill>
                  <a:schemeClr val="tx2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sz="1050" b="1" spc="50" dirty="0">
                    <a:ln w="0">
                      <a:solidFill>
                        <a:srgbClr val="888B8D"/>
                      </a:solidFill>
                    </a:ln>
                    <a:solidFill>
                      <a:schemeClr val="bg2"/>
                    </a:solidFill>
                    <a:effectLst>
                      <a:innerShdw blurRad="63500" dist="50800" dir="13500000">
                        <a:srgbClr val="000000">
                          <a:alpha val="50000"/>
                        </a:srgbClr>
                      </a:innerShdw>
                    </a:effectLst>
                  </a:rPr>
                  <a:t>3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3B56190E-D896-40F4-AE8E-847215DD52EB}"/>
                  </a:ext>
                </a:extLst>
              </p:cNvPr>
              <p:cNvSpPr/>
              <p:nvPr/>
            </p:nvSpPr>
            <p:spPr>
              <a:xfrm>
                <a:off x="2160741" y="3705887"/>
                <a:ext cx="1722439" cy="1128130"/>
              </a:xfrm>
              <a:prstGeom prst="rect">
                <a:avLst/>
              </a:prstGeom>
              <a:solidFill>
                <a:srgbClr val="A6A6A6"/>
              </a:solidFill>
              <a:ln>
                <a:solidFill>
                  <a:schemeClr val="tx2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sz="1050" b="1" spc="50" dirty="0">
                    <a:ln w="0">
                      <a:solidFill>
                        <a:srgbClr val="888B8D"/>
                      </a:solidFill>
                    </a:ln>
                    <a:solidFill>
                      <a:schemeClr val="bg2"/>
                    </a:solidFill>
                    <a:effectLst>
                      <a:innerShdw blurRad="63500" dist="50800" dir="13500000">
                        <a:srgbClr val="000000">
                          <a:alpha val="50000"/>
                        </a:srgbClr>
                      </a:innerShdw>
                    </a:effectLst>
                  </a:rPr>
                  <a:t>7</a:t>
                </a:r>
              </a:p>
            </p:txBody>
          </p:sp>
        </p:grp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A8F050E3-FC9E-4151-96CF-5211B4AB2EFE}"/>
              </a:ext>
            </a:extLst>
          </p:cNvPr>
          <p:cNvSpPr txBox="1"/>
          <p:nvPr/>
        </p:nvSpPr>
        <p:spPr>
          <a:xfrm>
            <a:off x="5709603" y="617191"/>
            <a:ext cx="19383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Bravo Deck Setup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B556006-CF84-4445-A3CD-94D1CAD548E1}"/>
              </a:ext>
            </a:extLst>
          </p:cNvPr>
          <p:cNvSpPr/>
          <p:nvPr/>
        </p:nvSpPr>
        <p:spPr>
          <a:xfrm>
            <a:off x="5815103" y="1124802"/>
            <a:ext cx="1751369" cy="1358097"/>
          </a:xfrm>
          <a:prstGeom prst="rect">
            <a:avLst/>
          </a:prstGeom>
          <a:solidFill>
            <a:srgbClr val="A6A6A6"/>
          </a:solidFill>
          <a:ln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50" b="1" spc="50" dirty="0">
                <a:ln w="0">
                  <a:solidFill>
                    <a:srgbClr val="888B8D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276D57E-2433-46DA-A67B-0A0D7EC30EEA}"/>
              </a:ext>
            </a:extLst>
          </p:cNvPr>
          <p:cNvSpPr/>
          <p:nvPr/>
        </p:nvSpPr>
        <p:spPr>
          <a:xfrm>
            <a:off x="5815100" y="2585797"/>
            <a:ext cx="1751369" cy="1358097"/>
          </a:xfrm>
          <a:prstGeom prst="rect">
            <a:avLst/>
          </a:prstGeom>
          <a:solidFill>
            <a:srgbClr val="A6A6A6"/>
          </a:solidFill>
          <a:ln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50" b="1" spc="50" dirty="0">
                <a:ln w="0">
                  <a:solidFill>
                    <a:srgbClr val="888B8D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5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E4EADF9-9251-4D3E-BB31-A5C1E5357C66}"/>
              </a:ext>
            </a:extLst>
          </p:cNvPr>
          <p:cNvSpPr/>
          <p:nvPr/>
        </p:nvSpPr>
        <p:spPr>
          <a:xfrm>
            <a:off x="7952067" y="2580087"/>
            <a:ext cx="1751369" cy="1358097"/>
          </a:xfrm>
          <a:prstGeom prst="rect">
            <a:avLst/>
          </a:prstGeom>
          <a:solidFill>
            <a:srgbClr val="A6A6A6"/>
          </a:solidFill>
          <a:ln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50" b="1" spc="50" dirty="0">
                <a:ln w="0">
                  <a:solidFill>
                    <a:srgbClr val="888B8D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6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6F4892D-6E16-4C37-A1AF-2C019685E532}"/>
              </a:ext>
            </a:extLst>
          </p:cNvPr>
          <p:cNvSpPr/>
          <p:nvPr/>
        </p:nvSpPr>
        <p:spPr>
          <a:xfrm>
            <a:off x="5815100" y="4057924"/>
            <a:ext cx="1751369" cy="1358097"/>
          </a:xfrm>
          <a:prstGeom prst="rect">
            <a:avLst/>
          </a:prstGeom>
          <a:solidFill>
            <a:srgbClr val="A6A6A6"/>
          </a:solidFill>
          <a:ln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50" b="1" spc="50" dirty="0">
                <a:ln w="0">
                  <a:solidFill>
                    <a:srgbClr val="888B8D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8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3DD88B6-AFE8-4B33-A198-1C5D54034079}"/>
              </a:ext>
            </a:extLst>
          </p:cNvPr>
          <p:cNvSpPr txBox="1"/>
          <p:nvPr/>
        </p:nvSpPr>
        <p:spPr>
          <a:xfrm>
            <a:off x="6154737" y="1093111"/>
            <a:ext cx="11068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Tip Box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EDAD8D2-E776-4350-B25D-786F7C88DFD3}"/>
              </a:ext>
            </a:extLst>
          </p:cNvPr>
          <p:cNvSpPr txBox="1"/>
          <p:nvPr/>
        </p:nvSpPr>
        <p:spPr>
          <a:xfrm>
            <a:off x="6125081" y="4024623"/>
            <a:ext cx="11661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Used Tip Box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62393933-83AB-425D-94EC-E1ED9A06FA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694" y="1328423"/>
            <a:ext cx="1685780" cy="114300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36BAF465-2EB5-449B-9C7B-9BFB6EDF3E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694" y="4261649"/>
            <a:ext cx="1685780" cy="1143000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A6CBBA91-064C-413C-A2D3-260F7627BBE9}"/>
              </a:ext>
            </a:extLst>
          </p:cNvPr>
          <p:cNvGrpSpPr/>
          <p:nvPr/>
        </p:nvGrpSpPr>
        <p:grpSpPr>
          <a:xfrm>
            <a:off x="699583" y="5479053"/>
            <a:ext cx="2695631" cy="433355"/>
            <a:chOff x="1007274" y="3785040"/>
            <a:chExt cx="2403328" cy="433355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8D52318D-F42B-4EAE-8186-399F6EA84BC0}"/>
                </a:ext>
              </a:extLst>
            </p:cNvPr>
            <p:cNvSpPr txBox="1"/>
            <p:nvPr/>
          </p:nvSpPr>
          <p:spPr>
            <a:xfrm flipH="1">
              <a:off x="1007274" y="3785040"/>
              <a:ext cx="24033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>
                  <a:solidFill>
                    <a:schemeClr val="tx2"/>
                  </a:solidFill>
                </a:rPr>
                <a:t>Ignore all incubation times (for testing only)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06EE7BCD-67DC-4704-B664-6E3FB32A3E2A}"/>
                </a:ext>
              </a:extLst>
            </p:cNvPr>
            <p:cNvSpPr txBox="1"/>
            <p:nvPr/>
          </p:nvSpPr>
          <p:spPr>
            <a:xfrm flipH="1">
              <a:off x="1007274" y="3987563"/>
              <a:ext cx="13066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>
                  <a:solidFill>
                    <a:schemeClr val="tx2"/>
                  </a:solidFill>
                </a:rPr>
                <a:t>Enable audio alerts</a:t>
              </a:r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28305D53-5A4D-4CFB-B6ED-5163AC4B849C}"/>
              </a:ext>
            </a:extLst>
          </p:cNvPr>
          <p:cNvSpPr txBox="1"/>
          <p:nvPr/>
        </p:nvSpPr>
        <p:spPr>
          <a:xfrm>
            <a:off x="228092" y="147521"/>
            <a:ext cx="30585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Runtime Selections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8170322-904E-4CD6-A30B-B3ADCD925F15}"/>
              </a:ext>
            </a:extLst>
          </p:cNvPr>
          <p:cNvSpPr txBox="1"/>
          <p:nvPr/>
        </p:nvSpPr>
        <p:spPr>
          <a:xfrm>
            <a:off x="-154990" y="3223956"/>
            <a:ext cx="38918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Additional Protocol Information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64FE1A4-4281-4E21-8975-7D5F19D4A2CA}"/>
              </a:ext>
            </a:extLst>
          </p:cNvPr>
          <p:cNvSpPr txBox="1"/>
          <p:nvPr/>
        </p:nvSpPr>
        <p:spPr>
          <a:xfrm>
            <a:off x="5239212" y="5514874"/>
            <a:ext cx="30019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Status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053A2A-9D86-4353-A983-8BBDD042A720}"/>
              </a:ext>
            </a:extLst>
          </p:cNvPr>
          <p:cNvSpPr txBox="1"/>
          <p:nvPr/>
        </p:nvSpPr>
        <p:spPr>
          <a:xfrm>
            <a:off x="4074943" y="27940"/>
            <a:ext cx="5039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Bead </a:t>
            </a:r>
            <a:r>
              <a:rPr lang="en-US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ChIP</a:t>
            </a:r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-seq</a:t>
            </a:r>
            <a:endParaRPr lang="en-US" sz="1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E5ED339-4411-BB69-E34E-8027B766FF1A}"/>
              </a:ext>
            </a:extLst>
          </p:cNvPr>
          <p:cNvGrpSpPr/>
          <p:nvPr/>
        </p:nvGrpSpPr>
        <p:grpSpPr>
          <a:xfrm>
            <a:off x="55727" y="390195"/>
            <a:ext cx="3616696" cy="1717665"/>
            <a:chOff x="55727" y="434585"/>
            <a:chExt cx="3616696" cy="1717665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9430CF4-D3B0-4999-968B-4A5A8B7C4D4E}"/>
                </a:ext>
              </a:extLst>
            </p:cNvPr>
            <p:cNvSpPr txBox="1"/>
            <p:nvPr/>
          </p:nvSpPr>
          <p:spPr>
            <a:xfrm>
              <a:off x="55727" y="797068"/>
              <a:ext cx="30283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</a:rPr>
                <a:t>2. Enter the number of columns to run: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DB9BB50-960D-412B-9BCA-5F63DBD7B373}"/>
                </a:ext>
              </a:extLst>
            </p:cNvPr>
            <p:cNvSpPr txBox="1"/>
            <p:nvPr/>
          </p:nvSpPr>
          <p:spPr>
            <a:xfrm>
              <a:off x="55727" y="1228342"/>
              <a:ext cx="35028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</a:rPr>
                <a:t>4. Click 	to display the Bravo Deck Setup.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F4DFD34-8FF2-4FE8-B2FA-12AD5DA8CD66}"/>
                </a:ext>
              </a:extLst>
            </p:cNvPr>
            <p:cNvSpPr txBox="1"/>
            <p:nvPr/>
          </p:nvSpPr>
          <p:spPr>
            <a:xfrm>
              <a:off x="55727" y="1659616"/>
              <a:ext cx="22653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</a:rPr>
                <a:t>6. Load the Bravo as shown.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BD8128A-6294-4263-B724-0F2B72EDBFEA}"/>
                </a:ext>
              </a:extLst>
            </p:cNvPr>
            <p:cNvSpPr txBox="1"/>
            <p:nvPr/>
          </p:nvSpPr>
          <p:spPr>
            <a:xfrm>
              <a:off x="55727" y="1012705"/>
              <a:ext cx="36166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</a:rPr>
                <a:t>3. Update the tip box state on the Bravo image.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456B1D9-E892-4F7D-ABF1-56DD85BAE6E5}"/>
                </a:ext>
              </a:extLst>
            </p:cNvPr>
            <p:cNvSpPr txBox="1"/>
            <p:nvPr/>
          </p:nvSpPr>
          <p:spPr>
            <a:xfrm>
              <a:off x="55727" y="1875251"/>
              <a:ext cx="26068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</a:rPr>
                <a:t>7. Click 	to start the protocol.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BF2C1A62-B00F-4796-907F-0DBB5229668A}"/>
                </a:ext>
              </a:extLst>
            </p:cNvPr>
            <p:cNvSpPr txBox="1"/>
            <p:nvPr/>
          </p:nvSpPr>
          <p:spPr>
            <a:xfrm>
              <a:off x="56433" y="434585"/>
              <a:ext cx="18966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</a:rPr>
                <a:t>1. Select your protocol: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5D865396-3688-4E58-8D30-940AF1FFE392}"/>
                </a:ext>
              </a:extLst>
            </p:cNvPr>
            <p:cNvSpPr txBox="1"/>
            <p:nvPr/>
          </p:nvSpPr>
          <p:spPr>
            <a:xfrm>
              <a:off x="56433" y="611632"/>
              <a:ext cx="18726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00426A"/>
                  </a:solidFill>
                </a:rPr>
                <a:t>                                       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8A9F25D-1157-4CC1-9B55-E7D70B4FD276}"/>
                </a:ext>
              </a:extLst>
            </p:cNvPr>
            <p:cNvSpPr txBox="1"/>
            <p:nvPr/>
          </p:nvSpPr>
          <p:spPr>
            <a:xfrm>
              <a:off x="55727" y="1443979"/>
              <a:ext cx="32127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</a:rPr>
                <a:t>5. Update any protocol specific variables.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DBFAC2E-9CFD-3679-CEBC-8FFB485566F1}"/>
              </a:ext>
            </a:extLst>
          </p:cNvPr>
          <p:cNvGrpSpPr/>
          <p:nvPr/>
        </p:nvGrpSpPr>
        <p:grpSpPr>
          <a:xfrm>
            <a:off x="112744" y="2317182"/>
            <a:ext cx="3325284" cy="981730"/>
            <a:chOff x="112744" y="3723035"/>
            <a:chExt cx="3325284" cy="981730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47F59219-3CD9-4596-9D63-F02CBBDEEA5C}"/>
                </a:ext>
              </a:extLst>
            </p:cNvPr>
            <p:cNvGrpSpPr/>
            <p:nvPr/>
          </p:nvGrpSpPr>
          <p:grpSpPr>
            <a:xfrm>
              <a:off x="112744" y="3723035"/>
              <a:ext cx="3325284" cy="276999"/>
              <a:chOff x="112744" y="4081895"/>
              <a:chExt cx="3325284" cy="276999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C709658-9562-4F55-82B9-96B109F1010D}"/>
                  </a:ext>
                </a:extLst>
              </p:cNvPr>
              <p:cNvSpPr txBox="1"/>
              <p:nvPr/>
            </p:nvSpPr>
            <p:spPr>
              <a:xfrm>
                <a:off x="112744" y="4081895"/>
                <a:ext cx="2677488" cy="276999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en-US" sz="1200" b="1" dirty="0">
                    <a:solidFill>
                      <a:schemeClr val="tx2"/>
                    </a:solidFill>
                  </a:rPr>
                  <a:t>Starting Column from Shear Plate: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E140116-452E-4FFB-99AE-9403DA5B1324}"/>
                  </a:ext>
                </a:extLst>
              </p:cNvPr>
              <p:cNvSpPr txBox="1"/>
              <p:nvPr/>
            </p:nvSpPr>
            <p:spPr>
              <a:xfrm>
                <a:off x="2631397" y="4112757"/>
                <a:ext cx="806631" cy="215444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en-US" sz="800" b="1" dirty="0">
                    <a:solidFill>
                      <a:schemeClr val="tx2"/>
                    </a:solidFill>
                  </a:rPr>
                  <a:t>(protocol 1a)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E7B03E3A-41CE-42C6-336F-BC43BC46CE61}"/>
                </a:ext>
              </a:extLst>
            </p:cNvPr>
            <p:cNvGrpSpPr/>
            <p:nvPr/>
          </p:nvGrpSpPr>
          <p:grpSpPr>
            <a:xfrm>
              <a:off x="112744" y="3932788"/>
              <a:ext cx="3301132" cy="276999"/>
              <a:chOff x="114142" y="4283755"/>
              <a:chExt cx="3301132" cy="276999"/>
            </a:xfrm>
          </p:grpSpPr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A948350-7A75-FFB6-4455-BDA4A5FAB3C2}"/>
                  </a:ext>
                </a:extLst>
              </p:cNvPr>
              <p:cNvSpPr txBox="1"/>
              <p:nvPr/>
            </p:nvSpPr>
            <p:spPr>
              <a:xfrm>
                <a:off x="114142" y="4283755"/>
                <a:ext cx="2121512" cy="276999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en-US" sz="1200" b="1" dirty="0">
                    <a:solidFill>
                      <a:schemeClr val="tx2"/>
                    </a:solidFill>
                  </a:rPr>
                  <a:t>Volume Chromatin Lysate:</a:t>
                </a: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A9D9F03-25E3-CF95-9D4C-33315B6D7CDE}"/>
                  </a:ext>
                </a:extLst>
              </p:cNvPr>
              <p:cNvSpPr txBox="1"/>
              <p:nvPr/>
            </p:nvSpPr>
            <p:spPr>
              <a:xfrm>
                <a:off x="2666351" y="4314617"/>
                <a:ext cx="748923" cy="215444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en-US" sz="800" b="1" dirty="0">
                    <a:solidFill>
                      <a:schemeClr val="tx2"/>
                    </a:solidFill>
                  </a:rPr>
                  <a:t>(protocol 2)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7B65BDD-DBD6-2862-5C84-465D4E4DBC47}"/>
                </a:ext>
              </a:extLst>
            </p:cNvPr>
            <p:cNvGrpSpPr/>
            <p:nvPr/>
          </p:nvGrpSpPr>
          <p:grpSpPr>
            <a:xfrm>
              <a:off x="112744" y="4427766"/>
              <a:ext cx="3301237" cy="276999"/>
              <a:chOff x="114142" y="4568981"/>
              <a:chExt cx="3301237" cy="276999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A7C22FE-A23E-2D8E-9268-ED163E0647AE}"/>
                  </a:ext>
                </a:extLst>
              </p:cNvPr>
              <p:cNvSpPr txBox="1"/>
              <p:nvPr/>
            </p:nvSpPr>
            <p:spPr>
              <a:xfrm>
                <a:off x="114142" y="4568981"/>
                <a:ext cx="2165205" cy="276999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en-US" sz="1200" b="1" dirty="0">
                    <a:solidFill>
                      <a:schemeClr val="tx2"/>
                    </a:solidFill>
                  </a:rPr>
                  <a:t>Starting Adaptor Column: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C30E95F-809D-57A7-565D-40EE8BEECC7F}"/>
                  </a:ext>
                </a:extLst>
              </p:cNvPr>
              <p:cNvSpPr txBox="1"/>
              <p:nvPr/>
            </p:nvSpPr>
            <p:spPr>
              <a:xfrm>
                <a:off x="2666456" y="4603877"/>
                <a:ext cx="748923" cy="215444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en-US" sz="800" b="1" dirty="0">
                    <a:solidFill>
                      <a:schemeClr val="tx2"/>
                    </a:solidFill>
                  </a:rPr>
                  <a:t>(protocol 5)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23637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>
            <a:extLst>
              <a:ext uri="{FF2B5EF4-FFF2-40B4-BE49-F238E27FC236}">
                <a16:creationId xmlns:a16="http://schemas.microsoft.com/office/drawing/2014/main" id="{1293EDB3-13CB-4A01-9EE1-DA8F268B02DC}"/>
              </a:ext>
            </a:extLst>
          </p:cNvPr>
          <p:cNvSpPr/>
          <p:nvPr/>
        </p:nvSpPr>
        <p:spPr>
          <a:xfrm>
            <a:off x="9223892" y="469508"/>
            <a:ext cx="777004" cy="36605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2FD685B5-11A2-412B-9215-9885E5FD7CA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52" t="344" r="65028" b="-344"/>
          <a:stretch/>
        </p:blipFill>
        <p:spPr>
          <a:xfrm flipV="1">
            <a:off x="10685555" y="-58723"/>
            <a:ext cx="1607327" cy="6933705"/>
          </a:xfr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E4238EF7-9A9F-481D-B68A-33BFD052E781}"/>
              </a:ext>
            </a:extLst>
          </p:cNvPr>
          <p:cNvSpPr txBox="1"/>
          <p:nvPr/>
        </p:nvSpPr>
        <p:spPr>
          <a:xfrm>
            <a:off x="5637628" y="1133995"/>
            <a:ext cx="30019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Protocol Labware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A5144A7-617B-42E5-AA4E-F0C5A5B651A8}"/>
              </a:ext>
            </a:extLst>
          </p:cNvPr>
          <p:cNvSpPr txBox="1"/>
          <p:nvPr/>
        </p:nvSpPr>
        <p:spPr>
          <a:xfrm>
            <a:off x="972776" y="1133995"/>
            <a:ext cx="13162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File Paths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85716AC-3FB5-4C8E-8275-EE4AB6EE110F}"/>
              </a:ext>
            </a:extLst>
          </p:cNvPr>
          <p:cNvSpPr/>
          <p:nvPr/>
        </p:nvSpPr>
        <p:spPr>
          <a:xfrm>
            <a:off x="8696751" y="23673"/>
            <a:ext cx="1279053" cy="684763"/>
          </a:xfrm>
          <a:prstGeom prst="rect">
            <a:avLst/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8D52A5F-983B-433D-A131-356212E66CE4}"/>
              </a:ext>
            </a:extLst>
          </p:cNvPr>
          <p:cNvSpPr txBox="1"/>
          <p:nvPr/>
        </p:nvSpPr>
        <p:spPr>
          <a:xfrm>
            <a:off x="2777080" y="899489"/>
            <a:ext cx="34563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Programing information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1F13213-951C-EA96-C567-3A385D82396D}"/>
              </a:ext>
            </a:extLst>
          </p:cNvPr>
          <p:cNvGrpSpPr/>
          <p:nvPr/>
        </p:nvGrpSpPr>
        <p:grpSpPr>
          <a:xfrm>
            <a:off x="7513537" y="1427899"/>
            <a:ext cx="2441694" cy="3336320"/>
            <a:chOff x="7513537" y="1427899"/>
            <a:chExt cx="2441694" cy="333632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3B5804A-6E7F-8077-A960-E6EF2BEE60EA}"/>
                </a:ext>
              </a:extLst>
            </p:cNvPr>
            <p:cNvGrpSpPr/>
            <p:nvPr/>
          </p:nvGrpSpPr>
          <p:grpSpPr>
            <a:xfrm>
              <a:off x="7513537" y="1427899"/>
              <a:ext cx="2441694" cy="3336320"/>
              <a:chOff x="7513537" y="1427899"/>
              <a:chExt cx="2441694" cy="3336320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D8B781AB-7D14-F3DB-0A95-51EAADE755B0}"/>
                  </a:ext>
                </a:extLst>
              </p:cNvPr>
              <p:cNvGrpSpPr/>
              <p:nvPr/>
            </p:nvGrpSpPr>
            <p:grpSpPr>
              <a:xfrm>
                <a:off x="7513537" y="1427899"/>
                <a:ext cx="2441694" cy="3097440"/>
                <a:chOff x="7513537" y="1427899"/>
                <a:chExt cx="2441694" cy="3097440"/>
              </a:xfrm>
            </p:grpSpPr>
            <p:grpSp>
              <p:nvGrpSpPr>
                <p:cNvPr id="8" name="Group 7">
                  <a:extLst>
                    <a:ext uri="{FF2B5EF4-FFF2-40B4-BE49-F238E27FC236}">
                      <a16:creationId xmlns:a16="http://schemas.microsoft.com/office/drawing/2014/main" id="{D2ACF0D6-C90B-9320-EFA8-FC75FD8F1F54}"/>
                    </a:ext>
                  </a:extLst>
                </p:cNvPr>
                <p:cNvGrpSpPr/>
                <p:nvPr/>
              </p:nvGrpSpPr>
              <p:grpSpPr>
                <a:xfrm>
                  <a:off x="7513537" y="1427899"/>
                  <a:ext cx="2441694" cy="1186368"/>
                  <a:chOff x="5282063" y="1427899"/>
                  <a:chExt cx="2441694" cy="1186368"/>
                </a:xfrm>
              </p:grpSpPr>
              <p:sp>
                <p:nvSpPr>
                  <p:cNvPr id="63" name="TextBox 62">
                    <a:extLst>
                      <a:ext uri="{FF2B5EF4-FFF2-40B4-BE49-F238E27FC236}">
                        <a16:creationId xmlns:a16="http://schemas.microsoft.com/office/drawing/2014/main" id="{E1C02EFC-4AE0-4C56-A356-6E6B086541FC}"/>
                      </a:ext>
                    </a:extLst>
                  </p:cNvPr>
                  <p:cNvSpPr txBox="1"/>
                  <p:nvPr/>
                </p:nvSpPr>
                <p:spPr>
                  <a:xfrm>
                    <a:off x="5282063" y="1666783"/>
                    <a:ext cx="2441694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>
                        <a:solidFill>
                          <a:schemeClr val="tx2"/>
                        </a:solidFill>
                      </a:rPr>
                      <a:t>PCR for Cleanup and Thermocycling </a:t>
                    </a:r>
                    <a:r>
                      <a:rPr lang="en-US" sz="900" b="1" dirty="0">
                        <a:solidFill>
                          <a:schemeClr val="tx2"/>
                        </a:solidFill>
                        <a:highlight>
                          <a:srgbClr val="D6001C"/>
                        </a:highlight>
                      </a:rPr>
                      <a:t>Red</a:t>
                    </a:r>
                  </a:p>
                </p:txBody>
              </p:sp>
              <p:sp>
                <p:nvSpPr>
                  <p:cNvPr id="73" name="TextBox 72">
                    <a:extLst>
                      <a:ext uri="{FF2B5EF4-FFF2-40B4-BE49-F238E27FC236}">
                        <a16:creationId xmlns:a16="http://schemas.microsoft.com/office/drawing/2014/main" id="{B4B3E33B-C8EA-4AF7-9184-98E4A8BCF03C}"/>
                      </a:ext>
                    </a:extLst>
                  </p:cNvPr>
                  <p:cNvSpPr txBox="1"/>
                  <p:nvPr/>
                </p:nvSpPr>
                <p:spPr>
                  <a:xfrm>
                    <a:off x="5282063" y="1905667"/>
                    <a:ext cx="575799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>
                        <a:solidFill>
                          <a:schemeClr val="tx2"/>
                        </a:solidFill>
                      </a:rPr>
                      <a:t>Elution</a:t>
                    </a:r>
                  </a:p>
                </p:txBody>
              </p:sp>
              <p:sp>
                <p:nvSpPr>
                  <p:cNvPr id="56" name="TextBox 55">
                    <a:extLst>
                      <a:ext uri="{FF2B5EF4-FFF2-40B4-BE49-F238E27FC236}">
                        <a16:creationId xmlns:a16="http://schemas.microsoft.com/office/drawing/2014/main" id="{F69C33FE-6E73-488C-BDF4-77B42C9D21C1}"/>
                      </a:ext>
                    </a:extLst>
                  </p:cNvPr>
                  <p:cNvSpPr txBox="1"/>
                  <p:nvPr/>
                </p:nvSpPr>
                <p:spPr>
                  <a:xfrm>
                    <a:off x="5282063" y="2383435"/>
                    <a:ext cx="1011815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>
                        <a:solidFill>
                          <a:schemeClr val="tx2"/>
                        </a:solidFill>
                      </a:rPr>
                      <a:t>Index PCR </a:t>
                    </a:r>
                    <a:r>
                      <a:rPr lang="en-US" sz="900" b="1" dirty="0">
                        <a:solidFill>
                          <a:schemeClr val="tx2"/>
                        </a:solidFill>
                        <a:highlight>
                          <a:srgbClr val="D54F51"/>
                        </a:highlight>
                      </a:rPr>
                      <a:t>Red</a:t>
                    </a:r>
                  </a:p>
                </p:txBody>
              </p:sp>
              <p:sp>
                <p:nvSpPr>
                  <p:cNvPr id="82" name="TextBox 81">
                    <a:extLst>
                      <a:ext uri="{FF2B5EF4-FFF2-40B4-BE49-F238E27FC236}">
                        <a16:creationId xmlns:a16="http://schemas.microsoft.com/office/drawing/2014/main" id="{735C9FF0-7AA5-436F-82F2-4DBDD81FD9CC}"/>
                      </a:ext>
                    </a:extLst>
                  </p:cNvPr>
                  <p:cNvSpPr txBox="1"/>
                  <p:nvPr/>
                </p:nvSpPr>
                <p:spPr>
                  <a:xfrm>
                    <a:off x="5282063" y="2144551"/>
                    <a:ext cx="909223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>
                        <a:solidFill>
                          <a:schemeClr val="tx2"/>
                        </a:solidFill>
                      </a:rPr>
                      <a:t>Final Elution</a:t>
                    </a:r>
                  </a:p>
                </p:txBody>
              </p:sp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D8BD8C32-512B-49E6-A91E-044949B83939}"/>
                      </a:ext>
                    </a:extLst>
                  </p:cNvPr>
                  <p:cNvSpPr txBox="1"/>
                  <p:nvPr/>
                </p:nvSpPr>
                <p:spPr>
                  <a:xfrm>
                    <a:off x="5282063" y="1427899"/>
                    <a:ext cx="2191626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>
                        <a:solidFill>
                          <a:schemeClr val="tx2"/>
                        </a:solidFill>
                      </a:rPr>
                      <a:t>PCR for Cleanup and Thermocycling</a:t>
                    </a:r>
                  </a:p>
                </p:txBody>
              </p:sp>
            </p:grpSp>
            <p:grpSp>
              <p:nvGrpSpPr>
                <p:cNvPr id="9" name="Group 8">
                  <a:extLst>
                    <a:ext uri="{FF2B5EF4-FFF2-40B4-BE49-F238E27FC236}">
                      <a16:creationId xmlns:a16="http://schemas.microsoft.com/office/drawing/2014/main" id="{93191014-BD5E-BDC4-4814-D46F5930AC50}"/>
                    </a:ext>
                  </a:extLst>
                </p:cNvPr>
                <p:cNvGrpSpPr/>
                <p:nvPr/>
              </p:nvGrpSpPr>
              <p:grpSpPr>
                <a:xfrm>
                  <a:off x="7513537" y="2622319"/>
                  <a:ext cx="1140056" cy="1664136"/>
                  <a:chOff x="8553353" y="1445844"/>
                  <a:chExt cx="1140056" cy="1664136"/>
                </a:xfrm>
              </p:grpSpPr>
              <p:sp>
                <p:nvSpPr>
                  <p:cNvPr id="61" name="TextBox 60">
                    <a:extLst>
                      <a:ext uri="{FF2B5EF4-FFF2-40B4-BE49-F238E27FC236}">
                        <a16:creationId xmlns:a16="http://schemas.microsoft.com/office/drawing/2014/main" id="{7AFD83F7-5A21-4DEB-961E-E28001C45B96}"/>
                      </a:ext>
                    </a:extLst>
                  </p:cNvPr>
                  <p:cNvSpPr txBox="1"/>
                  <p:nvPr/>
                </p:nvSpPr>
                <p:spPr>
                  <a:xfrm>
                    <a:off x="8553353" y="2640264"/>
                    <a:ext cx="1043876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>
                        <a:solidFill>
                          <a:schemeClr val="tx2"/>
                        </a:solidFill>
                      </a:rPr>
                      <a:t>Open Reservoir</a:t>
                    </a:r>
                  </a:p>
                </p:txBody>
              </p:sp>
              <p:sp>
                <p:nvSpPr>
                  <p:cNvPr id="51" name="TextBox 50">
                    <a:extLst>
                      <a:ext uri="{FF2B5EF4-FFF2-40B4-BE49-F238E27FC236}">
                        <a16:creationId xmlns:a16="http://schemas.microsoft.com/office/drawing/2014/main" id="{18057727-ADA7-4469-B8B9-09A041ECA057}"/>
                      </a:ext>
                    </a:extLst>
                  </p:cNvPr>
                  <p:cNvSpPr txBox="1"/>
                  <p:nvPr/>
                </p:nvSpPr>
                <p:spPr>
                  <a:xfrm>
                    <a:off x="8553353" y="2401380"/>
                    <a:ext cx="870751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>
                        <a:solidFill>
                          <a:schemeClr val="tx2"/>
                        </a:solidFill>
                      </a:rPr>
                      <a:t>Tips Filtered</a:t>
                    </a:r>
                  </a:p>
                </p:txBody>
              </p:sp>
              <p:sp>
                <p:nvSpPr>
                  <p:cNvPr id="65" name="TextBox 64">
                    <a:extLst>
                      <a:ext uri="{FF2B5EF4-FFF2-40B4-BE49-F238E27FC236}">
                        <a16:creationId xmlns:a16="http://schemas.microsoft.com/office/drawing/2014/main" id="{C7C48ECB-B8E3-4DD7-B023-725294445CB5}"/>
                      </a:ext>
                    </a:extLst>
                  </p:cNvPr>
                  <p:cNvSpPr txBox="1"/>
                  <p:nvPr/>
                </p:nvSpPr>
                <p:spPr>
                  <a:xfrm>
                    <a:off x="8553353" y="2879148"/>
                    <a:ext cx="1140056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>
                        <a:solidFill>
                          <a:schemeClr val="tx2"/>
                        </a:solidFill>
                      </a:rPr>
                      <a:t>Waste Deep Well </a:t>
                    </a:r>
                  </a:p>
                </p:txBody>
              </p:sp>
              <p:sp>
                <p:nvSpPr>
                  <p:cNvPr id="58" name="TextBox 57">
                    <a:extLst>
                      <a:ext uri="{FF2B5EF4-FFF2-40B4-BE49-F238E27FC236}">
                        <a16:creationId xmlns:a16="http://schemas.microsoft.com/office/drawing/2014/main" id="{69707E5F-2212-410D-B836-1EEBF1493354}"/>
                      </a:ext>
                    </a:extLst>
                  </p:cNvPr>
                  <p:cNvSpPr txBox="1"/>
                  <p:nvPr/>
                </p:nvSpPr>
                <p:spPr>
                  <a:xfrm>
                    <a:off x="8553353" y="1445844"/>
                    <a:ext cx="684803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>
                        <a:solidFill>
                          <a:schemeClr val="tx2"/>
                        </a:solidFill>
                      </a:rPr>
                      <a:t>MM PCR </a:t>
                    </a:r>
                  </a:p>
                </p:txBody>
              </p:sp>
              <p:sp>
                <p:nvSpPr>
                  <p:cNvPr id="62" name="TextBox 61">
                    <a:extLst>
                      <a:ext uri="{FF2B5EF4-FFF2-40B4-BE49-F238E27FC236}">
                        <a16:creationId xmlns:a16="http://schemas.microsoft.com/office/drawing/2014/main" id="{464BB9B8-11B5-4E03-9DBA-F8AB5D9FC415}"/>
                      </a:ext>
                    </a:extLst>
                  </p:cNvPr>
                  <p:cNvSpPr txBox="1"/>
                  <p:nvPr/>
                </p:nvSpPr>
                <p:spPr>
                  <a:xfrm>
                    <a:off x="8553353" y="1923612"/>
                    <a:ext cx="960519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>
                        <a:solidFill>
                          <a:schemeClr val="tx2"/>
                        </a:solidFill>
                      </a:rPr>
                      <a:t>MM Deep Well</a:t>
                    </a:r>
                  </a:p>
                </p:txBody>
              </p:sp>
              <p:sp>
                <p:nvSpPr>
                  <p:cNvPr id="69" name="TextBox 68">
                    <a:extLst>
                      <a:ext uri="{FF2B5EF4-FFF2-40B4-BE49-F238E27FC236}">
                        <a16:creationId xmlns:a16="http://schemas.microsoft.com/office/drawing/2014/main" id="{1DC12F22-7935-4E47-966E-DB7A7D3E92F6}"/>
                      </a:ext>
                    </a:extLst>
                  </p:cNvPr>
                  <p:cNvSpPr txBox="1"/>
                  <p:nvPr/>
                </p:nvSpPr>
                <p:spPr>
                  <a:xfrm>
                    <a:off x="8553353" y="1684728"/>
                    <a:ext cx="902811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>
                        <a:solidFill>
                          <a:schemeClr val="tx2"/>
                        </a:solidFill>
                      </a:rPr>
                      <a:t>MM PCR </a:t>
                    </a:r>
                    <a:r>
                      <a:rPr lang="en-US" sz="900" b="1" dirty="0">
                        <a:solidFill>
                          <a:schemeClr val="tx2"/>
                        </a:solidFill>
                        <a:highlight>
                          <a:srgbClr val="D54F51"/>
                        </a:highlight>
                      </a:rPr>
                      <a:t>Red</a:t>
                    </a:r>
                  </a:p>
                </p:txBody>
              </p:sp>
            </p:grpSp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09810536-428F-0749-B6AF-9DDF2BFACCA6}"/>
                    </a:ext>
                  </a:extLst>
                </p:cNvPr>
                <p:cNvSpPr txBox="1"/>
                <p:nvPr/>
              </p:nvSpPr>
              <p:spPr>
                <a:xfrm>
                  <a:off x="7513537" y="4294507"/>
                  <a:ext cx="1082348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dirty="0">
                      <a:solidFill>
                        <a:schemeClr val="tx2"/>
                      </a:solidFill>
                    </a:rPr>
                    <a:t>PIXUL Shearing </a:t>
                  </a:r>
                </a:p>
              </p:txBody>
            </p:sp>
          </p:grp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6FBFE51-4563-0446-20C5-9B2EE6E5C26F}"/>
                  </a:ext>
                </a:extLst>
              </p:cNvPr>
              <p:cNvSpPr txBox="1"/>
              <p:nvPr/>
            </p:nvSpPr>
            <p:spPr>
              <a:xfrm>
                <a:off x="7513537" y="4533387"/>
                <a:ext cx="524503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tx2"/>
                    </a:solidFill>
                  </a:rPr>
                  <a:t>Tubes</a:t>
                </a:r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6D8DC5C-241B-8B4D-774F-09C2ACF87E98}"/>
                </a:ext>
              </a:extLst>
            </p:cNvPr>
            <p:cNvSpPr txBox="1"/>
            <p:nvPr/>
          </p:nvSpPr>
          <p:spPr>
            <a:xfrm>
              <a:off x="7532767" y="3338971"/>
              <a:ext cx="122982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>
                  <a:solidFill>
                    <a:schemeClr val="tx2"/>
                  </a:solidFill>
                </a:rPr>
                <a:t>MM 2mL Deep Well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64284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>
            <a:extLst>
              <a:ext uri="{FF2B5EF4-FFF2-40B4-BE49-F238E27FC236}">
                <a16:creationId xmlns:a16="http://schemas.microsoft.com/office/drawing/2014/main" id="{1293EDB3-13CB-4A01-9EE1-DA8F268B02DC}"/>
              </a:ext>
            </a:extLst>
          </p:cNvPr>
          <p:cNvSpPr/>
          <p:nvPr/>
        </p:nvSpPr>
        <p:spPr>
          <a:xfrm>
            <a:off x="9223892" y="469508"/>
            <a:ext cx="777004" cy="36605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2FD685B5-11A2-412B-9215-9885E5FD7CA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94" t="-295" r="55902" b="295"/>
          <a:stretch/>
        </p:blipFill>
        <p:spPr>
          <a:xfrm>
            <a:off x="10690166" y="-58723"/>
            <a:ext cx="1547944" cy="6908538"/>
          </a:xfr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38305C67-BEFE-4E1F-A498-63E204B3F14E}"/>
              </a:ext>
            </a:extLst>
          </p:cNvPr>
          <p:cNvSpPr txBox="1"/>
          <p:nvPr/>
        </p:nvSpPr>
        <p:spPr>
          <a:xfrm>
            <a:off x="186147" y="5234731"/>
            <a:ext cx="30771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 Control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21A0D36-0165-4416-80CE-761B96D67080}"/>
              </a:ext>
            </a:extLst>
          </p:cNvPr>
          <p:cNvGrpSpPr/>
          <p:nvPr/>
        </p:nvGrpSpPr>
        <p:grpSpPr>
          <a:xfrm>
            <a:off x="3532453" y="477229"/>
            <a:ext cx="6415492" cy="5216820"/>
            <a:chOff x="3190674" y="1085511"/>
            <a:chExt cx="6320562" cy="4328062"/>
          </a:xfrm>
          <a:solidFill>
            <a:schemeClr val="bg1">
              <a:lumMod val="65000"/>
            </a:schemeClr>
          </a:solidFill>
        </p:grpSpPr>
        <p:pic>
          <p:nvPicPr>
            <p:cNvPr id="9" name="Picture 8" descr="Shape, rectangle&#10;&#10;Description automatically generated">
              <a:extLst>
                <a:ext uri="{FF2B5EF4-FFF2-40B4-BE49-F238E27FC236}">
                  <a16:creationId xmlns:a16="http://schemas.microsoft.com/office/drawing/2014/main" id="{81B910A8-CA50-49C4-92F1-44F825C53D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0674" y="1085511"/>
              <a:ext cx="6320562" cy="4328062"/>
            </a:xfrm>
            <a:prstGeom prst="rect">
              <a:avLst/>
            </a:prstGeom>
            <a:grpFill/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6D65248-D685-436E-8634-EA822C661655}"/>
                </a:ext>
              </a:extLst>
            </p:cNvPr>
            <p:cNvGrpSpPr/>
            <p:nvPr/>
          </p:nvGrpSpPr>
          <p:grpSpPr>
            <a:xfrm>
              <a:off x="3449226" y="1622755"/>
              <a:ext cx="5821131" cy="3560143"/>
              <a:chOff x="2160741" y="1269426"/>
              <a:chExt cx="5810953" cy="3564595"/>
            </a:xfrm>
            <a:grpFill/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4412D6E9-0AD9-446B-BDA6-33BD439A2CF2}"/>
                  </a:ext>
                </a:extLst>
              </p:cNvPr>
              <p:cNvSpPr/>
              <p:nvPr/>
            </p:nvSpPr>
            <p:spPr>
              <a:xfrm>
                <a:off x="2160741" y="1269426"/>
                <a:ext cx="1722440" cy="1128131"/>
              </a:xfrm>
              <a:prstGeom prst="rect">
                <a:avLst/>
              </a:prstGeom>
              <a:solidFill>
                <a:srgbClr val="A6A6A6"/>
              </a:solidFill>
              <a:ln>
                <a:solidFill>
                  <a:schemeClr val="tx2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sz="1050" b="1" spc="50" dirty="0">
                    <a:ln w="0">
                      <a:solidFill>
                        <a:srgbClr val="888B8D"/>
                      </a:solidFill>
                    </a:ln>
                    <a:solidFill>
                      <a:schemeClr val="bg2"/>
                    </a:solidFill>
                    <a:effectLst>
                      <a:innerShdw blurRad="63500" dist="50800" dir="13500000">
                        <a:srgbClr val="000000">
                          <a:alpha val="50000"/>
                        </a:srgbClr>
                      </a:innerShdw>
                    </a:effectLst>
                  </a:rPr>
                  <a:t>1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91CF2A-6381-4D73-B777-C2B5E0E2AD87}"/>
                  </a:ext>
                </a:extLst>
              </p:cNvPr>
              <p:cNvSpPr/>
              <p:nvPr/>
            </p:nvSpPr>
            <p:spPr>
              <a:xfrm>
                <a:off x="2160741" y="2483033"/>
                <a:ext cx="1722439" cy="1128130"/>
              </a:xfrm>
              <a:prstGeom prst="rect">
                <a:avLst/>
              </a:prstGeom>
              <a:solidFill>
                <a:srgbClr val="A6A6A6"/>
              </a:solidFill>
              <a:ln>
                <a:solidFill>
                  <a:schemeClr val="tx2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sz="1050" b="1" spc="50" dirty="0">
                    <a:ln w="0">
                      <a:solidFill>
                        <a:srgbClr val="888B8D"/>
                      </a:solidFill>
                    </a:ln>
                    <a:solidFill>
                      <a:schemeClr val="bg2"/>
                    </a:solidFill>
                    <a:effectLst>
                      <a:innerShdw blurRad="63500" dist="50800" dir="13500000">
                        <a:srgbClr val="000000">
                          <a:alpha val="50000"/>
                        </a:srgbClr>
                      </a:innerShdw>
                    </a:effectLst>
                  </a:rPr>
                  <a:t>4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CB5A9D3-37A7-47AB-AC56-21188DC00FE3}"/>
                  </a:ext>
                </a:extLst>
              </p:cNvPr>
              <p:cNvSpPr/>
              <p:nvPr/>
            </p:nvSpPr>
            <p:spPr>
              <a:xfrm>
                <a:off x="6249253" y="3705891"/>
                <a:ext cx="1722441" cy="1128130"/>
              </a:xfrm>
              <a:prstGeom prst="rect">
                <a:avLst/>
              </a:prstGeom>
              <a:solidFill>
                <a:srgbClr val="A6A6A6"/>
              </a:solidFill>
              <a:ln>
                <a:solidFill>
                  <a:schemeClr val="tx2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sz="1050" b="1" spc="50" dirty="0">
                    <a:ln w="0">
                      <a:solidFill>
                        <a:srgbClr val="888B8D"/>
                      </a:solidFill>
                    </a:ln>
                    <a:solidFill>
                      <a:schemeClr val="bg2"/>
                    </a:solidFill>
                    <a:effectLst>
                      <a:innerShdw blurRad="63500" dist="50800" dir="13500000">
                        <a:srgbClr val="000000">
                          <a:alpha val="50000"/>
                        </a:srgbClr>
                      </a:innerShdw>
                    </a:effectLst>
                  </a:rPr>
                  <a:t>9</a:t>
                </a:r>
              </a:p>
              <a:p>
                <a:endParaRPr lang="en-US" sz="700" b="1" spc="50" dirty="0">
                  <a:ln w="0">
                    <a:solidFill>
                      <a:srgbClr val="888B8D"/>
                    </a:solidFill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8E714ED5-94CB-4C8F-9AF2-2B4B37D578E7}"/>
                  </a:ext>
                </a:extLst>
              </p:cNvPr>
              <p:cNvSpPr/>
              <p:nvPr/>
            </p:nvSpPr>
            <p:spPr>
              <a:xfrm>
                <a:off x="6249252" y="1269433"/>
                <a:ext cx="1722438" cy="1128131"/>
              </a:xfrm>
              <a:prstGeom prst="rect">
                <a:avLst/>
              </a:prstGeom>
              <a:solidFill>
                <a:srgbClr val="A6A6A6"/>
              </a:solidFill>
              <a:ln>
                <a:solidFill>
                  <a:schemeClr val="tx2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sz="1050" b="1" spc="50" dirty="0">
                    <a:ln w="0">
                      <a:solidFill>
                        <a:srgbClr val="888B8D"/>
                      </a:solidFill>
                    </a:ln>
                    <a:solidFill>
                      <a:schemeClr val="bg2"/>
                    </a:solidFill>
                    <a:effectLst>
                      <a:innerShdw blurRad="63500" dist="50800" dir="13500000">
                        <a:srgbClr val="000000">
                          <a:alpha val="50000"/>
                        </a:srgbClr>
                      </a:innerShdw>
                    </a:effectLst>
                  </a:rPr>
                  <a:t>3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3B56190E-D896-40F4-AE8E-847215DD52EB}"/>
                  </a:ext>
                </a:extLst>
              </p:cNvPr>
              <p:cNvSpPr/>
              <p:nvPr/>
            </p:nvSpPr>
            <p:spPr>
              <a:xfrm>
                <a:off x="2160741" y="3705887"/>
                <a:ext cx="1722439" cy="1128130"/>
              </a:xfrm>
              <a:prstGeom prst="rect">
                <a:avLst/>
              </a:prstGeom>
              <a:solidFill>
                <a:srgbClr val="A6A6A6"/>
              </a:solidFill>
              <a:ln>
                <a:solidFill>
                  <a:schemeClr val="tx2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sz="1050" b="1" spc="50" dirty="0">
                    <a:ln w="0">
                      <a:solidFill>
                        <a:srgbClr val="888B8D"/>
                      </a:solidFill>
                    </a:ln>
                    <a:solidFill>
                      <a:schemeClr val="bg2"/>
                    </a:solidFill>
                    <a:effectLst>
                      <a:innerShdw blurRad="63500" dist="50800" dir="13500000">
                        <a:srgbClr val="000000">
                          <a:alpha val="50000"/>
                        </a:srgbClr>
                      </a:innerShdw>
                    </a:effectLst>
                  </a:rPr>
                  <a:t>7</a:t>
                </a:r>
              </a:p>
            </p:txBody>
          </p:sp>
        </p:grp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A8F050E3-FC9E-4151-96CF-5211B4AB2EFE}"/>
              </a:ext>
            </a:extLst>
          </p:cNvPr>
          <p:cNvSpPr txBox="1"/>
          <p:nvPr/>
        </p:nvSpPr>
        <p:spPr>
          <a:xfrm>
            <a:off x="5709603" y="617191"/>
            <a:ext cx="19383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85D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Bravo Deck Setup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B556006-CF84-4445-A3CD-94D1CAD548E1}"/>
              </a:ext>
            </a:extLst>
          </p:cNvPr>
          <p:cNvSpPr/>
          <p:nvPr/>
        </p:nvSpPr>
        <p:spPr>
          <a:xfrm>
            <a:off x="5815103" y="1124802"/>
            <a:ext cx="1751369" cy="1358097"/>
          </a:xfrm>
          <a:prstGeom prst="rect">
            <a:avLst/>
          </a:prstGeom>
          <a:solidFill>
            <a:srgbClr val="A6A6A6"/>
          </a:solidFill>
          <a:ln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50" b="1" spc="50" dirty="0">
                <a:ln w="0">
                  <a:solidFill>
                    <a:srgbClr val="888B8D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276D57E-2433-46DA-A67B-0A0D7EC30EEA}"/>
              </a:ext>
            </a:extLst>
          </p:cNvPr>
          <p:cNvSpPr/>
          <p:nvPr/>
        </p:nvSpPr>
        <p:spPr>
          <a:xfrm>
            <a:off x="5815100" y="2585797"/>
            <a:ext cx="1751369" cy="1358097"/>
          </a:xfrm>
          <a:prstGeom prst="rect">
            <a:avLst/>
          </a:prstGeom>
          <a:solidFill>
            <a:srgbClr val="A6A6A6"/>
          </a:solidFill>
          <a:ln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50" b="1" spc="50" dirty="0">
                <a:ln w="0">
                  <a:solidFill>
                    <a:srgbClr val="888B8D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5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E4EADF9-9251-4D3E-BB31-A5C1E5357C66}"/>
              </a:ext>
            </a:extLst>
          </p:cNvPr>
          <p:cNvSpPr/>
          <p:nvPr/>
        </p:nvSpPr>
        <p:spPr>
          <a:xfrm>
            <a:off x="7952067" y="2580087"/>
            <a:ext cx="1751369" cy="1358097"/>
          </a:xfrm>
          <a:prstGeom prst="rect">
            <a:avLst/>
          </a:prstGeom>
          <a:solidFill>
            <a:srgbClr val="A6A6A6"/>
          </a:solidFill>
          <a:ln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50" b="1" spc="50" dirty="0">
                <a:ln w="0">
                  <a:solidFill>
                    <a:srgbClr val="888B8D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6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6F4892D-6E16-4C37-A1AF-2C019685E532}"/>
              </a:ext>
            </a:extLst>
          </p:cNvPr>
          <p:cNvSpPr/>
          <p:nvPr/>
        </p:nvSpPr>
        <p:spPr>
          <a:xfrm>
            <a:off x="5815100" y="4057924"/>
            <a:ext cx="1751369" cy="1358097"/>
          </a:xfrm>
          <a:prstGeom prst="rect">
            <a:avLst/>
          </a:prstGeom>
          <a:solidFill>
            <a:srgbClr val="A6A6A6"/>
          </a:solidFill>
          <a:ln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50" b="1" spc="50" dirty="0">
                <a:ln w="0">
                  <a:solidFill>
                    <a:srgbClr val="888B8D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8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3DD88B6-AFE8-4B33-A198-1C5D54034079}"/>
              </a:ext>
            </a:extLst>
          </p:cNvPr>
          <p:cNvSpPr txBox="1"/>
          <p:nvPr/>
        </p:nvSpPr>
        <p:spPr>
          <a:xfrm>
            <a:off x="6154737" y="1093111"/>
            <a:ext cx="11068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42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Tip Box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EDAD8D2-E776-4350-B25D-786F7C88DFD3}"/>
              </a:ext>
            </a:extLst>
          </p:cNvPr>
          <p:cNvSpPr txBox="1"/>
          <p:nvPr/>
        </p:nvSpPr>
        <p:spPr>
          <a:xfrm>
            <a:off x="6125081" y="4024623"/>
            <a:ext cx="1166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Used Tip Box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62393933-83AB-425D-94EC-E1ED9A06FA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694" y="1328423"/>
            <a:ext cx="1685780" cy="114300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36BAF465-2EB5-449B-9C7B-9BFB6EDF3E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694" y="4261649"/>
            <a:ext cx="1685780" cy="1143000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A6CBBA91-064C-413C-A2D3-260F7627BBE9}"/>
              </a:ext>
            </a:extLst>
          </p:cNvPr>
          <p:cNvGrpSpPr/>
          <p:nvPr/>
        </p:nvGrpSpPr>
        <p:grpSpPr>
          <a:xfrm>
            <a:off x="699583" y="6049505"/>
            <a:ext cx="2695631" cy="433355"/>
            <a:chOff x="1007274" y="3785040"/>
            <a:chExt cx="2403328" cy="433355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8D52318D-F42B-4EAE-8186-399F6EA84BC0}"/>
                </a:ext>
              </a:extLst>
            </p:cNvPr>
            <p:cNvSpPr txBox="1"/>
            <p:nvPr/>
          </p:nvSpPr>
          <p:spPr>
            <a:xfrm flipH="1">
              <a:off x="1007274" y="3785040"/>
              <a:ext cx="24033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>
                  <a:solidFill>
                    <a:srgbClr val="00426A"/>
                  </a:solidFill>
                </a:rPr>
                <a:t>Ignore all incubation times (for testing only)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06EE7BCD-67DC-4704-B664-6E3FB32A3E2A}"/>
                </a:ext>
              </a:extLst>
            </p:cNvPr>
            <p:cNvSpPr txBox="1"/>
            <p:nvPr/>
          </p:nvSpPr>
          <p:spPr>
            <a:xfrm flipH="1">
              <a:off x="1007274" y="3987563"/>
              <a:ext cx="13066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>
                  <a:solidFill>
                    <a:srgbClr val="00426A"/>
                  </a:solidFill>
                </a:rPr>
                <a:t>Enable audio alerts</a:t>
              </a:r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28305D53-5A4D-4CFB-B6ED-5163AC4B849C}"/>
              </a:ext>
            </a:extLst>
          </p:cNvPr>
          <p:cNvSpPr txBox="1"/>
          <p:nvPr/>
        </p:nvSpPr>
        <p:spPr>
          <a:xfrm>
            <a:off x="228092" y="147521"/>
            <a:ext cx="30585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85D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Runtime Selections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64FE1A4-4281-4E21-8975-7D5F19D4A2CA}"/>
              </a:ext>
            </a:extLst>
          </p:cNvPr>
          <p:cNvSpPr txBox="1"/>
          <p:nvPr/>
        </p:nvSpPr>
        <p:spPr>
          <a:xfrm>
            <a:off x="5239212" y="5514874"/>
            <a:ext cx="30019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Status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053A2A-9D86-4353-A983-8BBDD042A720}"/>
              </a:ext>
            </a:extLst>
          </p:cNvPr>
          <p:cNvSpPr txBox="1"/>
          <p:nvPr/>
        </p:nvSpPr>
        <p:spPr>
          <a:xfrm>
            <a:off x="4074943" y="27940"/>
            <a:ext cx="5039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42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Bead </a:t>
            </a:r>
            <a:r>
              <a:rPr lang="en-US" b="1" dirty="0" err="1">
                <a:solidFill>
                  <a:srgbClr val="0042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ChIP</a:t>
            </a:r>
            <a:r>
              <a:rPr lang="en-US" b="1" dirty="0">
                <a:solidFill>
                  <a:srgbClr val="0042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-seq Library Prep Plate</a:t>
            </a:r>
            <a:endParaRPr lang="en-US" sz="1200" b="1" dirty="0">
              <a:solidFill>
                <a:srgbClr val="00426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9430CF4-D3B0-4999-968B-4A5A8B7C4D4E}"/>
              </a:ext>
            </a:extLst>
          </p:cNvPr>
          <p:cNvSpPr txBox="1"/>
          <p:nvPr/>
        </p:nvSpPr>
        <p:spPr>
          <a:xfrm>
            <a:off x="56433" y="452668"/>
            <a:ext cx="3423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6A"/>
                </a:solidFill>
              </a:rPr>
              <a:t>1. Fill out the plate map below: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FC6A5F2-3A2A-3750-B4F0-14209AD9D023}"/>
              </a:ext>
            </a:extLst>
          </p:cNvPr>
          <p:cNvGrpSpPr/>
          <p:nvPr/>
        </p:nvGrpSpPr>
        <p:grpSpPr>
          <a:xfrm>
            <a:off x="56433" y="4297756"/>
            <a:ext cx="3616696" cy="906252"/>
            <a:chOff x="56433" y="2754180"/>
            <a:chExt cx="3616696" cy="906252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DB9BB50-960D-412B-9BCA-5F63DBD7B373}"/>
                </a:ext>
              </a:extLst>
            </p:cNvPr>
            <p:cNvSpPr txBox="1"/>
            <p:nvPr/>
          </p:nvSpPr>
          <p:spPr>
            <a:xfrm>
              <a:off x="56433" y="2754180"/>
              <a:ext cx="35028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00426A"/>
                  </a:solidFill>
                </a:rPr>
                <a:t>2. Click 	to display the Bravo Deck Setup.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F4DFD34-8FF2-4FE8-B2FA-12AD5DA8CD66}"/>
                </a:ext>
              </a:extLst>
            </p:cNvPr>
            <p:cNvSpPr txBox="1"/>
            <p:nvPr/>
          </p:nvSpPr>
          <p:spPr>
            <a:xfrm>
              <a:off x="56433" y="3173682"/>
              <a:ext cx="22653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00426A"/>
                  </a:solidFill>
                </a:rPr>
                <a:t>4. Load the Bravo as shown.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BD8128A-6294-4263-B724-0F2B72EDBFEA}"/>
                </a:ext>
              </a:extLst>
            </p:cNvPr>
            <p:cNvSpPr txBox="1"/>
            <p:nvPr/>
          </p:nvSpPr>
          <p:spPr>
            <a:xfrm>
              <a:off x="56433" y="2963931"/>
              <a:ext cx="36166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00426A"/>
                  </a:solidFill>
                </a:rPr>
                <a:t>3. Update the tip box state on the Bravo image.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456B1D9-E892-4F7D-ABF1-56DD85BAE6E5}"/>
                </a:ext>
              </a:extLst>
            </p:cNvPr>
            <p:cNvSpPr txBox="1"/>
            <p:nvPr/>
          </p:nvSpPr>
          <p:spPr>
            <a:xfrm>
              <a:off x="56433" y="3383433"/>
              <a:ext cx="26068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00426A"/>
                  </a:solidFill>
                </a:rPr>
                <a:t>5. Click 	to start the protocol.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EF8852D-60D8-2B6E-CE0E-A061BA553D39}"/>
              </a:ext>
            </a:extLst>
          </p:cNvPr>
          <p:cNvGrpSpPr/>
          <p:nvPr/>
        </p:nvGrpSpPr>
        <p:grpSpPr>
          <a:xfrm>
            <a:off x="943835" y="651477"/>
            <a:ext cx="2390698" cy="461665"/>
            <a:chOff x="433084" y="909580"/>
            <a:chExt cx="2390698" cy="461665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8A9F25D-1157-4CC1-9B55-E7D70B4FD276}"/>
                </a:ext>
              </a:extLst>
            </p:cNvPr>
            <p:cNvSpPr txBox="1"/>
            <p:nvPr/>
          </p:nvSpPr>
          <p:spPr>
            <a:xfrm>
              <a:off x="433084" y="909580"/>
              <a:ext cx="9031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2"/>
                  </a:solidFill>
                </a:rPr>
                <a:t>Source Column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0DAFE49-417C-0337-AC4C-8CB38B94F92D}"/>
                </a:ext>
              </a:extLst>
            </p:cNvPr>
            <p:cNvSpPr txBox="1"/>
            <p:nvPr/>
          </p:nvSpPr>
          <p:spPr>
            <a:xfrm>
              <a:off x="1699668" y="909580"/>
              <a:ext cx="11241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2"/>
                  </a:solidFill>
                </a:rPr>
                <a:t>Destination Column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30F1A50-04A4-DA34-E5EF-02BDBA320F97}"/>
              </a:ext>
            </a:extLst>
          </p:cNvPr>
          <p:cNvSpPr txBox="1"/>
          <p:nvPr/>
        </p:nvSpPr>
        <p:spPr>
          <a:xfrm>
            <a:off x="323530" y="930974"/>
            <a:ext cx="593601" cy="3382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tx2"/>
                </a:solidFill>
              </a:rPr>
              <a:t>1)</a:t>
            </a:r>
          </a:p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tx2"/>
                </a:solidFill>
              </a:rPr>
              <a:t>2)</a:t>
            </a:r>
          </a:p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tx2"/>
                </a:solidFill>
              </a:rPr>
              <a:t>3)</a:t>
            </a:r>
          </a:p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tx2"/>
                </a:solidFill>
              </a:rPr>
              <a:t>4)</a:t>
            </a:r>
          </a:p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tx2"/>
                </a:solidFill>
              </a:rPr>
              <a:t>5)</a:t>
            </a:r>
          </a:p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tx2"/>
                </a:solidFill>
              </a:rPr>
              <a:t>6)</a:t>
            </a:r>
          </a:p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tx2"/>
                </a:solidFill>
              </a:rPr>
              <a:t>7)</a:t>
            </a:r>
          </a:p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tx2"/>
                </a:solidFill>
              </a:rPr>
              <a:t>8)</a:t>
            </a:r>
          </a:p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tx2"/>
                </a:solidFill>
              </a:rPr>
              <a:t>9)</a:t>
            </a:r>
          </a:p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tx2"/>
                </a:solidFill>
              </a:rPr>
              <a:t>10)</a:t>
            </a:r>
          </a:p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tx2"/>
                </a:solidFill>
              </a:rPr>
              <a:t>11)</a:t>
            </a:r>
          </a:p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tx2"/>
                </a:solidFill>
              </a:rPr>
              <a:t>12)</a:t>
            </a:r>
          </a:p>
        </p:txBody>
      </p:sp>
      <p:sp>
        <p:nvSpPr>
          <p:cNvPr id="2" name="Arrow: Left 1">
            <a:extLst>
              <a:ext uri="{FF2B5EF4-FFF2-40B4-BE49-F238E27FC236}">
                <a16:creationId xmlns:a16="http://schemas.microsoft.com/office/drawing/2014/main" id="{5F2AA624-B915-16EF-D1AB-161DEA4C8400}"/>
              </a:ext>
            </a:extLst>
          </p:cNvPr>
          <p:cNvSpPr/>
          <p:nvPr/>
        </p:nvSpPr>
        <p:spPr>
          <a:xfrm flipH="1">
            <a:off x="1834768" y="1109413"/>
            <a:ext cx="210177" cy="169131"/>
          </a:xfrm>
          <a:prstGeom prst="leftArrow">
            <a:avLst/>
          </a:prstGeom>
          <a:solidFill>
            <a:srgbClr val="0077C0"/>
          </a:solidFill>
          <a:ln>
            <a:solidFill>
              <a:srgbClr val="0042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512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>
            <a:extLst>
              <a:ext uri="{FF2B5EF4-FFF2-40B4-BE49-F238E27FC236}">
                <a16:creationId xmlns:a16="http://schemas.microsoft.com/office/drawing/2014/main" id="{1293EDB3-13CB-4A01-9EE1-DA8F268B02DC}"/>
              </a:ext>
            </a:extLst>
          </p:cNvPr>
          <p:cNvSpPr/>
          <p:nvPr/>
        </p:nvSpPr>
        <p:spPr>
          <a:xfrm>
            <a:off x="9223892" y="469508"/>
            <a:ext cx="777004" cy="36605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2FD685B5-11A2-412B-9215-9885E5FD7CA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94" t="-295" r="55902" b="295"/>
          <a:stretch/>
        </p:blipFill>
        <p:spPr>
          <a:xfrm>
            <a:off x="10690166" y="-58723"/>
            <a:ext cx="1547944" cy="6908538"/>
          </a:xfr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38305C67-BEFE-4E1F-A498-63E204B3F14E}"/>
              </a:ext>
            </a:extLst>
          </p:cNvPr>
          <p:cNvSpPr txBox="1"/>
          <p:nvPr/>
        </p:nvSpPr>
        <p:spPr>
          <a:xfrm>
            <a:off x="186147" y="5234731"/>
            <a:ext cx="30771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77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 Control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21A0D36-0165-4416-80CE-761B96D67080}"/>
              </a:ext>
            </a:extLst>
          </p:cNvPr>
          <p:cNvGrpSpPr/>
          <p:nvPr/>
        </p:nvGrpSpPr>
        <p:grpSpPr>
          <a:xfrm>
            <a:off x="3532453" y="477229"/>
            <a:ext cx="6415492" cy="5216820"/>
            <a:chOff x="3190674" y="1085511"/>
            <a:chExt cx="6320562" cy="4328062"/>
          </a:xfrm>
          <a:solidFill>
            <a:schemeClr val="bg1">
              <a:lumMod val="65000"/>
            </a:schemeClr>
          </a:solidFill>
        </p:grpSpPr>
        <p:pic>
          <p:nvPicPr>
            <p:cNvPr id="9" name="Picture 8" descr="Shape, rectangle&#10;&#10;Description automatically generated">
              <a:extLst>
                <a:ext uri="{FF2B5EF4-FFF2-40B4-BE49-F238E27FC236}">
                  <a16:creationId xmlns:a16="http://schemas.microsoft.com/office/drawing/2014/main" id="{81B910A8-CA50-49C4-92F1-44F825C53D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0674" y="1085511"/>
              <a:ext cx="6320562" cy="4328062"/>
            </a:xfrm>
            <a:prstGeom prst="rect">
              <a:avLst/>
            </a:prstGeom>
            <a:grpFill/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6D65248-D685-436E-8634-EA822C661655}"/>
                </a:ext>
              </a:extLst>
            </p:cNvPr>
            <p:cNvGrpSpPr/>
            <p:nvPr/>
          </p:nvGrpSpPr>
          <p:grpSpPr>
            <a:xfrm>
              <a:off x="3449226" y="1622755"/>
              <a:ext cx="5821131" cy="3560143"/>
              <a:chOff x="2160741" y="1269426"/>
              <a:chExt cx="5810953" cy="3564595"/>
            </a:xfrm>
            <a:grpFill/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4412D6E9-0AD9-446B-BDA6-33BD439A2CF2}"/>
                  </a:ext>
                </a:extLst>
              </p:cNvPr>
              <p:cNvSpPr/>
              <p:nvPr/>
            </p:nvSpPr>
            <p:spPr>
              <a:xfrm>
                <a:off x="2160741" y="1269426"/>
                <a:ext cx="1722440" cy="1128131"/>
              </a:xfrm>
              <a:prstGeom prst="rect">
                <a:avLst/>
              </a:prstGeom>
              <a:solidFill>
                <a:srgbClr val="A6A6A6"/>
              </a:solidFill>
              <a:ln>
                <a:solidFill>
                  <a:schemeClr val="tx2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sz="1050" b="1" spc="50" dirty="0">
                    <a:ln w="0">
                      <a:solidFill>
                        <a:srgbClr val="888B8D"/>
                      </a:solidFill>
                    </a:ln>
                    <a:solidFill>
                      <a:schemeClr val="bg2"/>
                    </a:solidFill>
                    <a:effectLst>
                      <a:innerShdw blurRad="63500" dist="50800" dir="13500000">
                        <a:srgbClr val="000000">
                          <a:alpha val="50000"/>
                        </a:srgbClr>
                      </a:innerShdw>
                    </a:effectLst>
                  </a:rPr>
                  <a:t>1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91CF2A-6381-4D73-B777-C2B5E0E2AD87}"/>
                  </a:ext>
                </a:extLst>
              </p:cNvPr>
              <p:cNvSpPr/>
              <p:nvPr/>
            </p:nvSpPr>
            <p:spPr>
              <a:xfrm>
                <a:off x="2160741" y="2483033"/>
                <a:ext cx="1722439" cy="1128130"/>
              </a:xfrm>
              <a:prstGeom prst="rect">
                <a:avLst/>
              </a:prstGeom>
              <a:solidFill>
                <a:srgbClr val="A6A6A6"/>
              </a:solidFill>
              <a:ln>
                <a:solidFill>
                  <a:schemeClr val="tx2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sz="1050" b="1" spc="50" dirty="0">
                    <a:ln w="0">
                      <a:solidFill>
                        <a:srgbClr val="888B8D"/>
                      </a:solidFill>
                    </a:ln>
                    <a:solidFill>
                      <a:schemeClr val="bg2"/>
                    </a:solidFill>
                    <a:effectLst>
                      <a:innerShdw blurRad="63500" dist="50800" dir="13500000">
                        <a:srgbClr val="000000">
                          <a:alpha val="50000"/>
                        </a:srgbClr>
                      </a:innerShdw>
                    </a:effectLst>
                  </a:rPr>
                  <a:t>4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CB5A9D3-37A7-47AB-AC56-21188DC00FE3}"/>
                  </a:ext>
                </a:extLst>
              </p:cNvPr>
              <p:cNvSpPr/>
              <p:nvPr/>
            </p:nvSpPr>
            <p:spPr>
              <a:xfrm>
                <a:off x="6249253" y="3705891"/>
                <a:ext cx="1722441" cy="1128130"/>
              </a:xfrm>
              <a:prstGeom prst="rect">
                <a:avLst/>
              </a:prstGeom>
              <a:solidFill>
                <a:srgbClr val="A6A6A6"/>
              </a:solidFill>
              <a:ln>
                <a:solidFill>
                  <a:schemeClr val="tx2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sz="1050" b="1" spc="50" dirty="0">
                    <a:ln w="0">
                      <a:solidFill>
                        <a:srgbClr val="888B8D"/>
                      </a:solidFill>
                    </a:ln>
                    <a:solidFill>
                      <a:schemeClr val="bg2"/>
                    </a:solidFill>
                    <a:effectLst>
                      <a:innerShdw blurRad="63500" dist="50800" dir="13500000">
                        <a:srgbClr val="000000">
                          <a:alpha val="50000"/>
                        </a:srgbClr>
                      </a:innerShdw>
                    </a:effectLst>
                  </a:rPr>
                  <a:t>9</a:t>
                </a:r>
              </a:p>
              <a:p>
                <a:endParaRPr lang="en-US" sz="700" b="1" spc="50" dirty="0">
                  <a:ln w="0">
                    <a:solidFill>
                      <a:srgbClr val="888B8D"/>
                    </a:solidFill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8E714ED5-94CB-4C8F-9AF2-2B4B37D578E7}"/>
                  </a:ext>
                </a:extLst>
              </p:cNvPr>
              <p:cNvSpPr/>
              <p:nvPr/>
            </p:nvSpPr>
            <p:spPr>
              <a:xfrm>
                <a:off x="6249252" y="1269433"/>
                <a:ext cx="1722438" cy="1128131"/>
              </a:xfrm>
              <a:prstGeom prst="rect">
                <a:avLst/>
              </a:prstGeom>
              <a:solidFill>
                <a:srgbClr val="A6A6A6"/>
              </a:solidFill>
              <a:ln>
                <a:solidFill>
                  <a:schemeClr val="tx2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sz="1050" b="1" spc="50" dirty="0">
                    <a:ln w="0">
                      <a:solidFill>
                        <a:srgbClr val="888B8D"/>
                      </a:solidFill>
                    </a:ln>
                    <a:solidFill>
                      <a:schemeClr val="bg2"/>
                    </a:solidFill>
                    <a:effectLst>
                      <a:innerShdw blurRad="63500" dist="50800" dir="13500000">
                        <a:srgbClr val="000000">
                          <a:alpha val="50000"/>
                        </a:srgbClr>
                      </a:innerShdw>
                    </a:effectLst>
                  </a:rPr>
                  <a:t>3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3B56190E-D896-40F4-AE8E-847215DD52EB}"/>
                  </a:ext>
                </a:extLst>
              </p:cNvPr>
              <p:cNvSpPr/>
              <p:nvPr/>
            </p:nvSpPr>
            <p:spPr>
              <a:xfrm>
                <a:off x="2160741" y="3705887"/>
                <a:ext cx="1722439" cy="1128130"/>
              </a:xfrm>
              <a:prstGeom prst="rect">
                <a:avLst/>
              </a:prstGeom>
              <a:solidFill>
                <a:srgbClr val="A6A6A6"/>
              </a:solidFill>
              <a:ln>
                <a:solidFill>
                  <a:schemeClr val="tx2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sz="1050" b="1" spc="50" dirty="0">
                    <a:ln w="0">
                      <a:solidFill>
                        <a:srgbClr val="888B8D"/>
                      </a:solidFill>
                    </a:ln>
                    <a:solidFill>
                      <a:schemeClr val="bg2"/>
                    </a:solidFill>
                    <a:effectLst>
                      <a:innerShdw blurRad="63500" dist="50800" dir="13500000">
                        <a:srgbClr val="000000">
                          <a:alpha val="50000"/>
                        </a:srgbClr>
                      </a:innerShdw>
                    </a:effectLst>
                  </a:rPr>
                  <a:t>7</a:t>
                </a:r>
              </a:p>
            </p:txBody>
          </p:sp>
        </p:grp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A8F050E3-FC9E-4151-96CF-5211B4AB2EFE}"/>
              </a:ext>
            </a:extLst>
          </p:cNvPr>
          <p:cNvSpPr txBox="1"/>
          <p:nvPr/>
        </p:nvSpPr>
        <p:spPr>
          <a:xfrm>
            <a:off x="5709603" y="617191"/>
            <a:ext cx="19383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77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Bravo Deck Setup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B556006-CF84-4445-A3CD-94D1CAD548E1}"/>
              </a:ext>
            </a:extLst>
          </p:cNvPr>
          <p:cNvSpPr/>
          <p:nvPr/>
        </p:nvSpPr>
        <p:spPr>
          <a:xfrm>
            <a:off x="5815103" y="1124802"/>
            <a:ext cx="1751369" cy="1358097"/>
          </a:xfrm>
          <a:prstGeom prst="rect">
            <a:avLst/>
          </a:prstGeom>
          <a:solidFill>
            <a:srgbClr val="A6A6A6"/>
          </a:solidFill>
          <a:ln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50" b="1" spc="50" dirty="0">
                <a:ln w="0">
                  <a:solidFill>
                    <a:srgbClr val="888B8D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276D57E-2433-46DA-A67B-0A0D7EC30EEA}"/>
              </a:ext>
            </a:extLst>
          </p:cNvPr>
          <p:cNvSpPr/>
          <p:nvPr/>
        </p:nvSpPr>
        <p:spPr>
          <a:xfrm>
            <a:off x="5815100" y="2585797"/>
            <a:ext cx="1751369" cy="1358097"/>
          </a:xfrm>
          <a:prstGeom prst="rect">
            <a:avLst/>
          </a:prstGeom>
          <a:solidFill>
            <a:srgbClr val="A6A6A6"/>
          </a:solidFill>
          <a:ln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50" b="1" spc="50" dirty="0">
                <a:ln w="0">
                  <a:solidFill>
                    <a:srgbClr val="888B8D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5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E4EADF9-9251-4D3E-BB31-A5C1E5357C66}"/>
              </a:ext>
            </a:extLst>
          </p:cNvPr>
          <p:cNvSpPr/>
          <p:nvPr/>
        </p:nvSpPr>
        <p:spPr>
          <a:xfrm>
            <a:off x="7952067" y="2580087"/>
            <a:ext cx="1751369" cy="1358097"/>
          </a:xfrm>
          <a:prstGeom prst="rect">
            <a:avLst/>
          </a:prstGeom>
          <a:solidFill>
            <a:srgbClr val="A6A6A6"/>
          </a:solidFill>
          <a:ln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50" b="1" spc="50" dirty="0">
                <a:ln w="0">
                  <a:solidFill>
                    <a:srgbClr val="888B8D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6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6F4892D-6E16-4C37-A1AF-2C019685E532}"/>
              </a:ext>
            </a:extLst>
          </p:cNvPr>
          <p:cNvSpPr/>
          <p:nvPr/>
        </p:nvSpPr>
        <p:spPr>
          <a:xfrm>
            <a:off x="5815100" y="4057924"/>
            <a:ext cx="1751369" cy="1358097"/>
          </a:xfrm>
          <a:prstGeom prst="rect">
            <a:avLst/>
          </a:prstGeom>
          <a:solidFill>
            <a:srgbClr val="A6A6A6"/>
          </a:solidFill>
          <a:ln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50" b="1" spc="50" dirty="0">
                <a:ln w="0">
                  <a:solidFill>
                    <a:srgbClr val="888B8D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8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3DD88B6-AFE8-4B33-A198-1C5D54034079}"/>
              </a:ext>
            </a:extLst>
          </p:cNvPr>
          <p:cNvSpPr txBox="1"/>
          <p:nvPr/>
        </p:nvSpPr>
        <p:spPr>
          <a:xfrm>
            <a:off x="6154737" y="1093111"/>
            <a:ext cx="11068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42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Tip Box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EDAD8D2-E776-4350-B25D-786F7C88DFD3}"/>
              </a:ext>
            </a:extLst>
          </p:cNvPr>
          <p:cNvSpPr txBox="1"/>
          <p:nvPr/>
        </p:nvSpPr>
        <p:spPr>
          <a:xfrm>
            <a:off x="6125081" y="4024623"/>
            <a:ext cx="1166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Used Tip Box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62393933-83AB-425D-94EC-E1ED9A06FA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694" y="1328423"/>
            <a:ext cx="1685780" cy="114300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36BAF465-2EB5-449B-9C7B-9BFB6EDF3E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694" y="4261649"/>
            <a:ext cx="1685780" cy="1143000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A6CBBA91-064C-413C-A2D3-260F7627BBE9}"/>
              </a:ext>
            </a:extLst>
          </p:cNvPr>
          <p:cNvGrpSpPr/>
          <p:nvPr/>
        </p:nvGrpSpPr>
        <p:grpSpPr>
          <a:xfrm>
            <a:off x="699583" y="6049505"/>
            <a:ext cx="2695631" cy="433355"/>
            <a:chOff x="1007274" y="3785040"/>
            <a:chExt cx="2403328" cy="433355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8D52318D-F42B-4EAE-8186-399F6EA84BC0}"/>
                </a:ext>
              </a:extLst>
            </p:cNvPr>
            <p:cNvSpPr txBox="1"/>
            <p:nvPr/>
          </p:nvSpPr>
          <p:spPr>
            <a:xfrm flipH="1">
              <a:off x="1007274" y="3785040"/>
              <a:ext cx="24033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>
                  <a:solidFill>
                    <a:srgbClr val="00426A"/>
                  </a:solidFill>
                </a:rPr>
                <a:t>Ignore all incubation times (for testing only)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06EE7BCD-67DC-4704-B664-6E3FB32A3E2A}"/>
                </a:ext>
              </a:extLst>
            </p:cNvPr>
            <p:cNvSpPr txBox="1"/>
            <p:nvPr/>
          </p:nvSpPr>
          <p:spPr>
            <a:xfrm flipH="1">
              <a:off x="1007274" y="3987563"/>
              <a:ext cx="13066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>
                  <a:solidFill>
                    <a:srgbClr val="00426A"/>
                  </a:solidFill>
                </a:rPr>
                <a:t>Enable audio alerts</a:t>
              </a:r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28305D53-5A4D-4CFB-B6ED-5163AC4B849C}"/>
              </a:ext>
            </a:extLst>
          </p:cNvPr>
          <p:cNvSpPr txBox="1"/>
          <p:nvPr/>
        </p:nvSpPr>
        <p:spPr>
          <a:xfrm>
            <a:off x="228092" y="147521"/>
            <a:ext cx="30585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77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Runtime Selections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64FE1A4-4281-4E21-8975-7D5F19D4A2CA}"/>
              </a:ext>
            </a:extLst>
          </p:cNvPr>
          <p:cNvSpPr txBox="1"/>
          <p:nvPr/>
        </p:nvSpPr>
        <p:spPr>
          <a:xfrm>
            <a:off x="5239212" y="5514874"/>
            <a:ext cx="30019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77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Status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053A2A-9D86-4353-A983-8BBDD042A720}"/>
              </a:ext>
            </a:extLst>
          </p:cNvPr>
          <p:cNvSpPr txBox="1"/>
          <p:nvPr/>
        </p:nvSpPr>
        <p:spPr>
          <a:xfrm>
            <a:off x="4074943" y="27940"/>
            <a:ext cx="5039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42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Bead </a:t>
            </a:r>
            <a:r>
              <a:rPr lang="en-US" b="1" dirty="0" err="1">
                <a:solidFill>
                  <a:srgbClr val="0042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ChIP</a:t>
            </a:r>
            <a:r>
              <a:rPr lang="en-US" b="1" dirty="0">
                <a:solidFill>
                  <a:srgbClr val="0042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-seq Library Prep Plate</a:t>
            </a:r>
            <a:endParaRPr lang="en-US" sz="1200" b="1" dirty="0">
              <a:solidFill>
                <a:srgbClr val="00426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2889802-84EC-EBE8-A8AF-3D8147E5C3FA}"/>
              </a:ext>
            </a:extLst>
          </p:cNvPr>
          <p:cNvGrpSpPr/>
          <p:nvPr/>
        </p:nvGrpSpPr>
        <p:grpSpPr>
          <a:xfrm>
            <a:off x="-108311" y="2443658"/>
            <a:ext cx="1870182" cy="1849977"/>
            <a:chOff x="-108311" y="2804385"/>
            <a:chExt cx="1870182" cy="1849977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4EF8852D-60D8-2B6E-CE0E-A061BA553D39}"/>
                </a:ext>
              </a:extLst>
            </p:cNvPr>
            <p:cNvGrpSpPr/>
            <p:nvPr/>
          </p:nvGrpSpPr>
          <p:grpSpPr>
            <a:xfrm>
              <a:off x="184139" y="2804385"/>
              <a:ext cx="1577732" cy="276999"/>
              <a:chOff x="39986" y="900092"/>
              <a:chExt cx="1577732" cy="276999"/>
            </a:xfrm>
          </p:grpSpPr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8A9F25D-1157-4CC1-9B55-E7D70B4FD276}"/>
                  </a:ext>
                </a:extLst>
              </p:cNvPr>
              <p:cNvSpPr txBox="1"/>
              <p:nvPr/>
            </p:nvSpPr>
            <p:spPr>
              <a:xfrm>
                <a:off x="39986" y="900092"/>
                <a:ext cx="89489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2"/>
                    </a:solidFill>
                  </a:rPr>
                  <a:t>Source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0DAFE49-417C-0337-AC4C-8CB38B94F92D}"/>
                  </a:ext>
                </a:extLst>
              </p:cNvPr>
              <p:cNvSpPr txBox="1"/>
              <p:nvPr/>
            </p:nvSpPr>
            <p:spPr>
              <a:xfrm>
                <a:off x="493604" y="900092"/>
                <a:ext cx="112411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2"/>
                    </a:solidFill>
                  </a:rPr>
                  <a:t>Dest.</a:t>
                </a:r>
              </a:p>
            </p:txBody>
          </p:sp>
        </p:grp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730F1A50-04A4-DA34-E5EF-02BDBA320F97}"/>
                </a:ext>
              </a:extLst>
            </p:cNvPr>
            <p:cNvSpPr txBox="1"/>
            <p:nvPr/>
          </p:nvSpPr>
          <p:spPr>
            <a:xfrm>
              <a:off x="-108311" y="2934211"/>
              <a:ext cx="593601" cy="17201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1" dirty="0">
                  <a:solidFill>
                    <a:schemeClr val="tx2"/>
                  </a:solidFill>
                </a:rPr>
                <a:t>1)</a:t>
              </a:r>
            </a:p>
            <a:p>
              <a:pPr algn="ctr">
                <a:lnSpc>
                  <a:spcPct val="150000"/>
                </a:lnSpc>
              </a:pPr>
              <a:r>
                <a:rPr lang="en-US" sz="1200" b="1" dirty="0">
                  <a:solidFill>
                    <a:schemeClr val="tx2"/>
                  </a:solidFill>
                </a:rPr>
                <a:t>2)</a:t>
              </a:r>
            </a:p>
            <a:p>
              <a:pPr algn="ctr">
                <a:lnSpc>
                  <a:spcPct val="150000"/>
                </a:lnSpc>
              </a:pPr>
              <a:r>
                <a:rPr lang="en-US" sz="1200" b="1" dirty="0">
                  <a:solidFill>
                    <a:schemeClr val="tx2"/>
                  </a:solidFill>
                </a:rPr>
                <a:t>3)</a:t>
              </a:r>
            </a:p>
            <a:p>
              <a:pPr algn="ctr">
                <a:lnSpc>
                  <a:spcPct val="150000"/>
                </a:lnSpc>
              </a:pPr>
              <a:r>
                <a:rPr lang="en-US" sz="1200" b="1" dirty="0">
                  <a:solidFill>
                    <a:schemeClr val="tx2"/>
                  </a:solidFill>
                </a:rPr>
                <a:t>4)</a:t>
              </a:r>
            </a:p>
            <a:p>
              <a:pPr algn="ctr">
                <a:lnSpc>
                  <a:spcPct val="150000"/>
                </a:lnSpc>
              </a:pPr>
              <a:r>
                <a:rPr lang="en-US" sz="1200" b="1" dirty="0">
                  <a:solidFill>
                    <a:schemeClr val="tx2"/>
                  </a:solidFill>
                </a:rPr>
                <a:t>5)</a:t>
              </a:r>
            </a:p>
            <a:p>
              <a:pPr algn="ctr">
                <a:lnSpc>
                  <a:spcPct val="150000"/>
                </a:lnSpc>
              </a:pPr>
              <a:r>
                <a:rPr lang="en-US" sz="1200" b="1" dirty="0">
                  <a:solidFill>
                    <a:schemeClr val="tx2"/>
                  </a:solidFill>
                </a:rPr>
                <a:t>6)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90F5A89-CDED-E774-0E18-7AFA383FE42B}"/>
              </a:ext>
            </a:extLst>
          </p:cNvPr>
          <p:cNvGrpSpPr/>
          <p:nvPr/>
        </p:nvGrpSpPr>
        <p:grpSpPr>
          <a:xfrm>
            <a:off x="-26693" y="452668"/>
            <a:ext cx="3616696" cy="4403192"/>
            <a:chOff x="-55810" y="452668"/>
            <a:chExt cx="3616696" cy="4403192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9430CF4-D3B0-4999-968B-4A5A8B7C4D4E}"/>
                </a:ext>
              </a:extLst>
            </p:cNvPr>
            <p:cNvSpPr txBox="1"/>
            <p:nvPr/>
          </p:nvSpPr>
          <p:spPr>
            <a:xfrm>
              <a:off x="-55810" y="452668"/>
              <a:ext cx="35324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00426A"/>
                  </a:solidFill>
                </a:rPr>
                <a:t>1. Enter the existing number of sample columns already in the </a:t>
              </a:r>
              <a:r>
                <a:rPr lang="en-US" sz="1200" b="1" dirty="0" err="1">
                  <a:solidFill>
                    <a:srgbClr val="00426A"/>
                  </a:solidFill>
                </a:rPr>
                <a:t>ChIP</a:t>
              </a:r>
              <a:r>
                <a:rPr lang="en-US" sz="1200" b="1" dirty="0">
                  <a:solidFill>
                    <a:srgbClr val="00426A"/>
                  </a:solidFill>
                </a:rPr>
                <a:t>-Seq plate:</a:t>
              </a: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ABF11509-2D1C-442B-870A-7BBD99FE9543}"/>
                </a:ext>
              </a:extLst>
            </p:cNvPr>
            <p:cNvSpPr txBox="1"/>
            <p:nvPr/>
          </p:nvSpPr>
          <p:spPr>
            <a:xfrm>
              <a:off x="-55810" y="913598"/>
              <a:ext cx="35059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00426A"/>
                  </a:solidFill>
                </a:rPr>
                <a:t>2. Enter the number of input control columns to transfer into the </a:t>
              </a:r>
              <a:r>
                <a:rPr lang="en-US" sz="1200" b="1" dirty="0" err="1">
                  <a:solidFill>
                    <a:srgbClr val="00426A"/>
                  </a:solidFill>
                </a:rPr>
                <a:t>ChIP</a:t>
              </a:r>
              <a:r>
                <a:rPr lang="en-US" sz="1200" b="1" dirty="0">
                  <a:solidFill>
                    <a:srgbClr val="00426A"/>
                  </a:solidFill>
                </a:rPr>
                <a:t>-Seq plate:</a:t>
              </a: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E201BF2C-EC13-2B08-F923-DD5456DDF327}"/>
                </a:ext>
              </a:extLst>
            </p:cNvPr>
            <p:cNvGrpSpPr/>
            <p:nvPr/>
          </p:nvGrpSpPr>
          <p:grpSpPr>
            <a:xfrm>
              <a:off x="-55810" y="1374528"/>
              <a:ext cx="3616696" cy="3481332"/>
              <a:chOff x="-55810" y="1374528"/>
              <a:chExt cx="3616696" cy="3481332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6FC6A5F2-3A2A-3750-B4F0-14209AD9D023}"/>
                  </a:ext>
                </a:extLst>
              </p:cNvPr>
              <p:cNvGrpSpPr/>
              <p:nvPr/>
            </p:nvGrpSpPr>
            <p:grpSpPr>
              <a:xfrm>
                <a:off x="-55810" y="1374528"/>
                <a:ext cx="3616696" cy="3481332"/>
                <a:chOff x="5469" y="2494563"/>
                <a:chExt cx="3616696" cy="3481332"/>
              </a:xfrm>
            </p:grpSpPr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8DB9BB50-960D-412B-9BCA-5F63DBD7B373}"/>
                    </a:ext>
                  </a:extLst>
                </p:cNvPr>
                <p:cNvSpPr txBox="1"/>
                <p:nvPr/>
              </p:nvSpPr>
              <p:spPr>
                <a:xfrm>
                  <a:off x="5469" y="2770827"/>
                  <a:ext cx="350288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>
                      <a:solidFill>
                        <a:srgbClr val="00426A"/>
                      </a:solidFill>
                    </a:rPr>
                    <a:t>4. Click 	to display the Bravo Deck Setup.</a:t>
                  </a: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9F4DFD34-8FF2-4FE8-B2FA-12AD5DA8CD66}"/>
                    </a:ext>
                  </a:extLst>
                </p:cNvPr>
                <p:cNvSpPr txBox="1"/>
                <p:nvPr/>
              </p:nvSpPr>
              <p:spPr>
                <a:xfrm>
                  <a:off x="5469" y="5448031"/>
                  <a:ext cx="226536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>
                      <a:solidFill>
                        <a:srgbClr val="00426A"/>
                      </a:solidFill>
                    </a:rPr>
                    <a:t>6. Load the Bravo as shown.</a:t>
                  </a: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7BD8128A-6294-4263-B724-0F2B72EDBFEA}"/>
                    </a:ext>
                  </a:extLst>
                </p:cNvPr>
                <p:cNvSpPr txBox="1"/>
                <p:nvPr/>
              </p:nvSpPr>
              <p:spPr>
                <a:xfrm>
                  <a:off x="5469" y="2494563"/>
                  <a:ext cx="361669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>
                      <a:solidFill>
                        <a:srgbClr val="00426A"/>
                      </a:solidFill>
                    </a:rPr>
                    <a:t>3. Update the tip box state on the Bravo image.</a:t>
                  </a:r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E456B1D9-E892-4F7D-ABF1-56DD85BAE6E5}"/>
                    </a:ext>
                  </a:extLst>
                </p:cNvPr>
                <p:cNvSpPr txBox="1"/>
                <p:nvPr/>
              </p:nvSpPr>
              <p:spPr>
                <a:xfrm>
                  <a:off x="5469" y="5698896"/>
                  <a:ext cx="260680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>
                      <a:solidFill>
                        <a:srgbClr val="00426A"/>
                      </a:solidFill>
                    </a:rPr>
                    <a:t>7. Click 	to start the protocol.</a:t>
                  </a:r>
                </a:p>
              </p:txBody>
            </p:sp>
          </p:grp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49DAF0A-228F-8C10-5D89-4B7BC15DEE72}"/>
                  </a:ext>
                </a:extLst>
              </p:cNvPr>
              <p:cNvSpPr txBox="1"/>
              <p:nvPr/>
            </p:nvSpPr>
            <p:spPr>
              <a:xfrm>
                <a:off x="-55810" y="1927056"/>
                <a:ext cx="339548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rgbClr val="00426A"/>
                    </a:solidFill>
                  </a:rPr>
                  <a:t>5. Complete the Plate Mapping Chart below:</a:t>
                </a:r>
              </a:p>
            </p:txBody>
          </p:sp>
        </p:grp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C0F69FA-4772-0495-E200-911D1387A68E}"/>
              </a:ext>
            </a:extLst>
          </p:cNvPr>
          <p:cNvGrpSpPr/>
          <p:nvPr/>
        </p:nvGrpSpPr>
        <p:grpSpPr>
          <a:xfrm>
            <a:off x="1632180" y="2443658"/>
            <a:ext cx="1892282" cy="1849977"/>
            <a:chOff x="1632180" y="2804385"/>
            <a:chExt cx="1892282" cy="1849977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B7787F1-5996-51A0-5B66-56538AEBE3D3}"/>
                </a:ext>
              </a:extLst>
            </p:cNvPr>
            <p:cNvSpPr txBox="1"/>
            <p:nvPr/>
          </p:nvSpPr>
          <p:spPr>
            <a:xfrm>
              <a:off x="1632180" y="2934211"/>
              <a:ext cx="593601" cy="17201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1" dirty="0">
                  <a:solidFill>
                    <a:schemeClr val="tx2"/>
                  </a:solidFill>
                </a:rPr>
                <a:t>7)</a:t>
              </a:r>
            </a:p>
            <a:p>
              <a:pPr algn="ctr">
                <a:lnSpc>
                  <a:spcPct val="150000"/>
                </a:lnSpc>
              </a:pPr>
              <a:r>
                <a:rPr lang="en-US" sz="1200" b="1" dirty="0">
                  <a:solidFill>
                    <a:schemeClr val="tx2"/>
                  </a:solidFill>
                </a:rPr>
                <a:t>8)</a:t>
              </a:r>
            </a:p>
            <a:p>
              <a:pPr algn="ctr">
                <a:lnSpc>
                  <a:spcPct val="150000"/>
                </a:lnSpc>
              </a:pPr>
              <a:r>
                <a:rPr lang="en-US" sz="1200" b="1" dirty="0">
                  <a:solidFill>
                    <a:schemeClr val="tx2"/>
                  </a:solidFill>
                </a:rPr>
                <a:t>9)</a:t>
              </a:r>
            </a:p>
            <a:p>
              <a:pPr algn="ctr">
                <a:lnSpc>
                  <a:spcPct val="150000"/>
                </a:lnSpc>
              </a:pPr>
              <a:r>
                <a:rPr lang="en-US" sz="1200" b="1" dirty="0">
                  <a:solidFill>
                    <a:schemeClr val="tx2"/>
                  </a:solidFill>
                </a:rPr>
                <a:t>10)</a:t>
              </a:r>
            </a:p>
            <a:p>
              <a:pPr algn="ctr">
                <a:lnSpc>
                  <a:spcPct val="150000"/>
                </a:lnSpc>
              </a:pPr>
              <a:r>
                <a:rPr lang="en-US" sz="1200" b="1" dirty="0">
                  <a:solidFill>
                    <a:schemeClr val="tx2"/>
                  </a:solidFill>
                </a:rPr>
                <a:t>11)</a:t>
              </a:r>
            </a:p>
            <a:p>
              <a:pPr algn="ctr">
                <a:lnSpc>
                  <a:spcPct val="150000"/>
                </a:lnSpc>
              </a:pPr>
              <a:r>
                <a:rPr lang="en-US" sz="1200" b="1" dirty="0">
                  <a:solidFill>
                    <a:schemeClr val="tx2"/>
                  </a:solidFill>
                </a:rPr>
                <a:t>12)</a:t>
              </a: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31EF56C1-E966-1F11-CA6F-298D48E08F39}"/>
                </a:ext>
              </a:extLst>
            </p:cNvPr>
            <p:cNvGrpSpPr/>
            <p:nvPr/>
          </p:nvGrpSpPr>
          <p:grpSpPr>
            <a:xfrm>
              <a:off x="1946730" y="2804385"/>
              <a:ext cx="1577732" cy="276999"/>
              <a:chOff x="39986" y="900092"/>
              <a:chExt cx="1577732" cy="276999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E0FF3B8D-91A0-8C10-6034-6DD80C404E11}"/>
                  </a:ext>
                </a:extLst>
              </p:cNvPr>
              <p:cNvSpPr txBox="1"/>
              <p:nvPr/>
            </p:nvSpPr>
            <p:spPr>
              <a:xfrm>
                <a:off x="39986" y="900092"/>
                <a:ext cx="89489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2"/>
                    </a:solidFill>
                  </a:rPr>
                  <a:t>Source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4862A85-9B2A-8AF2-D7D3-D5410A7F7B0E}"/>
                  </a:ext>
                </a:extLst>
              </p:cNvPr>
              <p:cNvSpPr txBox="1"/>
              <p:nvPr/>
            </p:nvSpPr>
            <p:spPr>
              <a:xfrm>
                <a:off x="493604" y="900092"/>
                <a:ext cx="112411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2"/>
                    </a:solidFill>
                  </a:rPr>
                  <a:t>Dest.</a:t>
                </a:r>
              </a:p>
            </p:txBody>
          </p:sp>
        </p:grp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C4B85A82-7848-663C-2ED7-418818063198}"/>
              </a:ext>
            </a:extLst>
          </p:cNvPr>
          <p:cNvSpPr txBox="1"/>
          <p:nvPr/>
        </p:nvSpPr>
        <p:spPr>
          <a:xfrm>
            <a:off x="-14684" y="2162300"/>
            <a:ext cx="36123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77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Input Control Plate Mapping  Chart</a:t>
            </a:r>
          </a:p>
        </p:txBody>
      </p:sp>
    </p:spTree>
    <p:extLst>
      <p:ext uri="{BB962C8B-B14F-4D97-AF65-F5344CB8AC3E}">
        <p14:creationId xmlns:p14="http://schemas.microsoft.com/office/powerpoint/2010/main" val="424513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>
            <a:extLst>
              <a:ext uri="{FF2B5EF4-FFF2-40B4-BE49-F238E27FC236}">
                <a16:creationId xmlns:a16="http://schemas.microsoft.com/office/drawing/2014/main" id="{1293EDB3-13CB-4A01-9EE1-DA8F268B02DC}"/>
              </a:ext>
            </a:extLst>
          </p:cNvPr>
          <p:cNvSpPr/>
          <p:nvPr/>
        </p:nvSpPr>
        <p:spPr>
          <a:xfrm>
            <a:off x="9223892" y="469508"/>
            <a:ext cx="777004" cy="36605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2FD685B5-11A2-412B-9215-9885E5FD7CA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52" t="344" r="65028" b="-344"/>
          <a:stretch/>
        </p:blipFill>
        <p:spPr>
          <a:xfrm flipV="1">
            <a:off x="10685555" y="-58723"/>
            <a:ext cx="1607327" cy="6933705"/>
          </a:xfr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E4238EF7-9A9F-481D-B68A-33BFD052E781}"/>
              </a:ext>
            </a:extLst>
          </p:cNvPr>
          <p:cNvSpPr txBox="1"/>
          <p:nvPr/>
        </p:nvSpPr>
        <p:spPr>
          <a:xfrm>
            <a:off x="5637628" y="1133995"/>
            <a:ext cx="30019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Protocol Labware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A5144A7-617B-42E5-AA4E-F0C5A5B651A8}"/>
              </a:ext>
            </a:extLst>
          </p:cNvPr>
          <p:cNvSpPr txBox="1"/>
          <p:nvPr/>
        </p:nvSpPr>
        <p:spPr>
          <a:xfrm>
            <a:off x="972776" y="1133995"/>
            <a:ext cx="13162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File Paths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85716AC-3FB5-4C8E-8275-EE4AB6EE110F}"/>
              </a:ext>
            </a:extLst>
          </p:cNvPr>
          <p:cNvSpPr/>
          <p:nvPr/>
        </p:nvSpPr>
        <p:spPr>
          <a:xfrm>
            <a:off x="8696751" y="23673"/>
            <a:ext cx="1279053" cy="684763"/>
          </a:xfrm>
          <a:prstGeom prst="rect">
            <a:avLst/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8D52A5F-983B-433D-A131-356212E66CE4}"/>
              </a:ext>
            </a:extLst>
          </p:cNvPr>
          <p:cNvSpPr txBox="1"/>
          <p:nvPr/>
        </p:nvSpPr>
        <p:spPr>
          <a:xfrm>
            <a:off x="2777080" y="899489"/>
            <a:ext cx="34563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Programing information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8B781AB-7D14-F3DB-0A95-51EAADE755B0}"/>
              </a:ext>
            </a:extLst>
          </p:cNvPr>
          <p:cNvGrpSpPr/>
          <p:nvPr/>
        </p:nvGrpSpPr>
        <p:grpSpPr>
          <a:xfrm>
            <a:off x="7513537" y="1427899"/>
            <a:ext cx="1447832" cy="938920"/>
            <a:chOff x="7513537" y="1427899"/>
            <a:chExt cx="1447832" cy="93892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2ACF0D6-C90B-9320-EFA8-FC75FD8F1F54}"/>
                </a:ext>
              </a:extLst>
            </p:cNvPr>
            <p:cNvGrpSpPr/>
            <p:nvPr/>
          </p:nvGrpSpPr>
          <p:grpSpPr>
            <a:xfrm>
              <a:off x="7513537" y="1427899"/>
              <a:ext cx="1447832" cy="461664"/>
              <a:chOff x="5282063" y="1427899"/>
              <a:chExt cx="1447832" cy="461664"/>
            </a:xfrm>
          </p:grpSpPr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B4B3E33B-C8EA-4AF7-9184-98E4A8BCF03C}"/>
                  </a:ext>
                </a:extLst>
              </p:cNvPr>
              <p:cNvSpPr txBox="1"/>
              <p:nvPr/>
            </p:nvSpPr>
            <p:spPr>
              <a:xfrm>
                <a:off x="5282063" y="1658731"/>
                <a:ext cx="941283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tx2"/>
                    </a:solidFill>
                  </a:rPr>
                  <a:t>Input Control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8BD8C32-512B-49E6-A91E-044949B83939}"/>
                  </a:ext>
                </a:extLst>
              </p:cNvPr>
              <p:cNvSpPr txBox="1"/>
              <p:nvPr/>
            </p:nvSpPr>
            <p:spPr>
              <a:xfrm>
                <a:off x="5282063" y="1427899"/>
                <a:ext cx="144783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 err="1">
                    <a:solidFill>
                      <a:schemeClr val="tx2"/>
                    </a:solidFill>
                  </a:rPr>
                  <a:t>ChIP</a:t>
                </a:r>
                <a:r>
                  <a:rPr lang="en-US" sz="900" b="1" dirty="0">
                    <a:solidFill>
                      <a:schemeClr val="tx2"/>
                    </a:solidFill>
                  </a:rPr>
                  <a:t>-Seq Sample Plate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3191014-BD5E-BDC4-4814-D46F5930AC50}"/>
                </a:ext>
              </a:extLst>
            </p:cNvPr>
            <p:cNvGrpSpPr/>
            <p:nvPr/>
          </p:nvGrpSpPr>
          <p:grpSpPr>
            <a:xfrm>
              <a:off x="7513537" y="1897359"/>
              <a:ext cx="1043876" cy="469460"/>
              <a:chOff x="8553353" y="720884"/>
              <a:chExt cx="1043876" cy="469460"/>
            </a:xfrm>
          </p:grpSpPr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7AFD83F7-5A21-4DEB-961E-E28001C45B96}"/>
                  </a:ext>
                </a:extLst>
              </p:cNvPr>
              <p:cNvSpPr txBox="1"/>
              <p:nvPr/>
            </p:nvSpPr>
            <p:spPr>
              <a:xfrm>
                <a:off x="8553353" y="959512"/>
                <a:ext cx="104387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tx2"/>
                    </a:solidFill>
                  </a:rPr>
                  <a:t>Open Reservoir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18057727-ADA7-4469-B8B9-09A041ECA057}"/>
                  </a:ext>
                </a:extLst>
              </p:cNvPr>
              <p:cNvSpPr txBox="1"/>
              <p:nvPr/>
            </p:nvSpPr>
            <p:spPr>
              <a:xfrm>
                <a:off x="8553353" y="720884"/>
                <a:ext cx="870751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tx2"/>
                    </a:solidFill>
                  </a:rPr>
                  <a:t>Tips Filtered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81781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>
            <a:extLst>
              <a:ext uri="{FF2B5EF4-FFF2-40B4-BE49-F238E27FC236}">
                <a16:creationId xmlns:a16="http://schemas.microsoft.com/office/drawing/2014/main" id="{1293EDB3-13CB-4A01-9EE1-DA8F268B02DC}"/>
              </a:ext>
            </a:extLst>
          </p:cNvPr>
          <p:cNvSpPr/>
          <p:nvPr/>
        </p:nvSpPr>
        <p:spPr>
          <a:xfrm>
            <a:off x="9223892" y="469508"/>
            <a:ext cx="777004" cy="36605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2FD685B5-11A2-412B-9215-9885E5FD7CA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94" t="-295" r="55902" b="295"/>
          <a:stretch/>
        </p:blipFill>
        <p:spPr>
          <a:xfrm>
            <a:off x="10690166" y="-58723"/>
            <a:ext cx="1547944" cy="6908538"/>
          </a:xfr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38305C67-BEFE-4E1F-A498-63E204B3F14E}"/>
              </a:ext>
            </a:extLst>
          </p:cNvPr>
          <p:cNvSpPr txBox="1"/>
          <p:nvPr/>
        </p:nvSpPr>
        <p:spPr>
          <a:xfrm>
            <a:off x="186147" y="4326920"/>
            <a:ext cx="30585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 Control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21A0D36-0165-4416-80CE-761B96D67080}"/>
              </a:ext>
            </a:extLst>
          </p:cNvPr>
          <p:cNvGrpSpPr/>
          <p:nvPr/>
        </p:nvGrpSpPr>
        <p:grpSpPr>
          <a:xfrm>
            <a:off x="3532453" y="477229"/>
            <a:ext cx="6415492" cy="5216820"/>
            <a:chOff x="3190674" y="1085511"/>
            <a:chExt cx="6320562" cy="4328062"/>
          </a:xfrm>
          <a:solidFill>
            <a:schemeClr val="bg1">
              <a:lumMod val="65000"/>
            </a:schemeClr>
          </a:solidFill>
        </p:grpSpPr>
        <p:pic>
          <p:nvPicPr>
            <p:cNvPr id="9" name="Picture 8" descr="Shape, rectangle&#10;&#10;Description automatically generated">
              <a:extLst>
                <a:ext uri="{FF2B5EF4-FFF2-40B4-BE49-F238E27FC236}">
                  <a16:creationId xmlns:a16="http://schemas.microsoft.com/office/drawing/2014/main" id="{81B910A8-CA50-49C4-92F1-44F825C53D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0674" y="1085511"/>
              <a:ext cx="6320562" cy="4328062"/>
            </a:xfrm>
            <a:prstGeom prst="rect">
              <a:avLst/>
            </a:prstGeom>
            <a:grpFill/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6D65248-D685-436E-8634-EA822C661655}"/>
                </a:ext>
              </a:extLst>
            </p:cNvPr>
            <p:cNvGrpSpPr/>
            <p:nvPr/>
          </p:nvGrpSpPr>
          <p:grpSpPr>
            <a:xfrm>
              <a:off x="3449226" y="1622755"/>
              <a:ext cx="5821131" cy="3560143"/>
              <a:chOff x="2160741" y="1269426"/>
              <a:chExt cx="5810953" cy="3564595"/>
            </a:xfrm>
            <a:grpFill/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4412D6E9-0AD9-446B-BDA6-33BD439A2CF2}"/>
                  </a:ext>
                </a:extLst>
              </p:cNvPr>
              <p:cNvSpPr/>
              <p:nvPr/>
            </p:nvSpPr>
            <p:spPr>
              <a:xfrm>
                <a:off x="2160741" y="1269426"/>
                <a:ext cx="1722440" cy="1128131"/>
              </a:xfrm>
              <a:prstGeom prst="rect">
                <a:avLst/>
              </a:prstGeom>
              <a:solidFill>
                <a:srgbClr val="A6A6A6"/>
              </a:solidFill>
              <a:ln>
                <a:solidFill>
                  <a:schemeClr val="tx2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sz="1050" b="1" spc="50" dirty="0">
                    <a:ln w="0">
                      <a:solidFill>
                        <a:srgbClr val="888B8D"/>
                      </a:solidFill>
                    </a:ln>
                    <a:solidFill>
                      <a:schemeClr val="bg2"/>
                    </a:solidFill>
                    <a:effectLst>
                      <a:innerShdw blurRad="63500" dist="50800" dir="13500000">
                        <a:srgbClr val="000000">
                          <a:alpha val="50000"/>
                        </a:srgbClr>
                      </a:innerShdw>
                    </a:effectLst>
                  </a:rPr>
                  <a:t>1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91CF2A-6381-4D73-B777-C2B5E0E2AD87}"/>
                  </a:ext>
                </a:extLst>
              </p:cNvPr>
              <p:cNvSpPr/>
              <p:nvPr/>
            </p:nvSpPr>
            <p:spPr>
              <a:xfrm>
                <a:off x="2160741" y="2483033"/>
                <a:ext cx="1722439" cy="1128130"/>
              </a:xfrm>
              <a:prstGeom prst="rect">
                <a:avLst/>
              </a:prstGeom>
              <a:solidFill>
                <a:srgbClr val="A6A6A6"/>
              </a:solidFill>
              <a:ln>
                <a:solidFill>
                  <a:schemeClr val="tx2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sz="1050" b="1" spc="50" dirty="0">
                    <a:ln w="0">
                      <a:solidFill>
                        <a:srgbClr val="888B8D"/>
                      </a:solidFill>
                    </a:ln>
                    <a:solidFill>
                      <a:schemeClr val="bg2"/>
                    </a:solidFill>
                    <a:effectLst>
                      <a:innerShdw blurRad="63500" dist="50800" dir="13500000">
                        <a:srgbClr val="000000">
                          <a:alpha val="50000"/>
                        </a:srgbClr>
                      </a:innerShdw>
                    </a:effectLst>
                  </a:rPr>
                  <a:t>4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CB5A9D3-37A7-47AB-AC56-21188DC00FE3}"/>
                  </a:ext>
                </a:extLst>
              </p:cNvPr>
              <p:cNvSpPr/>
              <p:nvPr/>
            </p:nvSpPr>
            <p:spPr>
              <a:xfrm>
                <a:off x="6249253" y="3705891"/>
                <a:ext cx="1722441" cy="1128130"/>
              </a:xfrm>
              <a:prstGeom prst="rect">
                <a:avLst/>
              </a:prstGeom>
              <a:solidFill>
                <a:srgbClr val="A6A6A6"/>
              </a:solidFill>
              <a:ln>
                <a:solidFill>
                  <a:schemeClr val="tx2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sz="1050" b="1" spc="50" dirty="0">
                    <a:ln w="0">
                      <a:solidFill>
                        <a:srgbClr val="888B8D"/>
                      </a:solidFill>
                    </a:ln>
                    <a:solidFill>
                      <a:schemeClr val="bg2"/>
                    </a:solidFill>
                    <a:effectLst>
                      <a:innerShdw blurRad="63500" dist="50800" dir="13500000">
                        <a:srgbClr val="000000">
                          <a:alpha val="50000"/>
                        </a:srgbClr>
                      </a:innerShdw>
                    </a:effectLst>
                  </a:rPr>
                  <a:t>9</a:t>
                </a:r>
              </a:p>
              <a:p>
                <a:endParaRPr lang="en-US" sz="700" b="1" spc="50" dirty="0">
                  <a:ln w="0">
                    <a:solidFill>
                      <a:srgbClr val="888B8D"/>
                    </a:solidFill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8E714ED5-94CB-4C8F-9AF2-2B4B37D578E7}"/>
                  </a:ext>
                </a:extLst>
              </p:cNvPr>
              <p:cNvSpPr/>
              <p:nvPr/>
            </p:nvSpPr>
            <p:spPr>
              <a:xfrm>
                <a:off x="6249252" y="1269433"/>
                <a:ext cx="1722438" cy="1128131"/>
              </a:xfrm>
              <a:prstGeom prst="rect">
                <a:avLst/>
              </a:prstGeom>
              <a:solidFill>
                <a:srgbClr val="A6A6A6"/>
              </a:solidFill>
              <a:ln>
                <a:solidFill>
                  <a:schemeClr val="tx2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sz="1050" b="1" spc="50" dirty="0">
                    <a:ln w="0">
                      <a:solidFill>
                        <a:srgbClr val="888B8D"/>
                      </a:solidFill>
                    </a:ln>
                    <a:solidFill>
                      <a:schemeClr val="bg2"/>
                    </a:solidFill>
                    <a:effectLst>
                      <a:innerShdw blurRad="63500" dist="50800" dir="13500000">
                        <a:srgbClr val="000000">
                          <a:alpha val="50000"/>
                        </a:srgbClr>
                      </a:innerShdw>
                    </a:effectLst>
                  </a:rPr>
                  <a:t>3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3B56190E-D896-40F4-AE8E-847215DD52EB}"/>
                  </a:ext>
                </a:extLst>
              </p:cNvPr>
              <p:cNvSpPr/>
              <p:nvPr/>
            </p:nvSpPr>
            <p:spPr>
              <a:xfrm>
                <a:off x="2160741" y="3705887"/>
                <a:ext cx="1722439" cy="1128130"/>
              </a:xfrm>
              <a:prstGeom prst="rect">
                <a:avLst/>
              </a:prstGeom>
              <a:solidFill>
                <a:srgbClr val="A6A6A6"/>
              </a:solidFill>
              <a:ln>
                <a:solidFill>
                  <a:schemeClr val="tx2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sz="1050" b="1" spc="50" dirty="0">
                    <a:ln w="0">
                      <a:solidFill>
                        <a:srgbClr val="888B8D"/>
                      </a:solidFill>
                    </a:ln>
                    <a:solidFill>
                      <a:schemeClr val="bg2"/>
                    </a:solidFill>
                    <a:effectLst>
                      <a:innerShdw blurRad="63500" dist="50800" dir="13500000">
                        <a:srgbClr val="000000">
                          <a:alpha val="50000"/>
                        </a:srgbClr>
                      </a:innerShdw>
                    </a:effectLst>
                  </a:rPr>
                  <a:t>7</a:t>
                </a:r>
              </a:p>
            </p:txBody>
          </p:sp>
        </p:grp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A8F050E3-FC9E-4151-96CF-5211B4AB2EFE}"/>
              </a:ext>
            </a:extLst>
          </p:cNvPr>
          <p:cNvSpPr txBox="1"/>
          <p:nvPr/>
        </p:nvSpPr>
        <p:spPr>
          <a:xfrm>
            <a:off x="5709603" y="617191"/>
            <a:ext cx="19383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Bravo Deck Setup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B556006-CF84-4445-A3CD-94D1CAD548E1}"/>
              </a:ext>
            </a:extLst>
          </p:cNvPr>
          <p:cNvSpPr/>
          <p:nvPr/>
        </p:nvSpPr>
        <p:spPr>
          <a:xfrm>
            <a:off x="5815103" y="1124802"/>
            <a:ext cx="1751369" cy="1358097"/>
          </a:xfrm>
          <a:prstGeom prst="rect">
            <a:avLst/>
          </a:prstGeom>
          <a:solidFill>
            <a:srgbClr val="A6A6A6"/>
          </a:solidFill>
          <a:ln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50" b="1" spc="50" dirty="0">
                <a:ln w="0">
                  <a:solidFill>
                    <a:srgbClr val="888B8D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276D57E-2433-46DA-A67B-0A0D7EC30EEA}"/>
              </a:ext>
            </a:extLst>
          </p:cNvPr>
          <p:cNvSpPr/>
          <p:nvPr/>
        </p:nvSpPr>
        <p:spPr>
          <a:xfrm>
            <a:off x="5815100" y="2585797"/>
            <a:ext cx="1751369" cy="1358097"/>
          </a:xfrm>
          <a:prstGeom prst="rect">
            <a:avLst/>
          </a:prstGeom>
          <a:solidFill>
            <a:srgbClr val="A6A6A6"/>
          </a:solidFill>
          <a:ln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50" b="1" spc="50" dirty="0">
                <a:ln w="0">
                  <a:solidFill>
                    <a:srgbClr val="888B8D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5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E4EADF9-9251-4D3E-BB31-A5C1E5357C66}"/>
              </a:ext>
            </a:extLst>
          </p:cNvPr>
          <p:cNvSpPr/>
          <p:nvPr/>
        </p:nvSpPr>
        <p:spPr>
          <a:xfrm>
            <a:off x="7952067" y="2580087"/>
            <a:ext cx="1751369" cy="1358097"/>
          </a:xfrm>
          <a:prstGeom prst="rect">
            <a:avLst/>
          </a:prstGeom>
          <a:solidFill>
            <a:srgbClr val="A6A6A6"/>
          </a:solidFill>
          <a:ln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50" b="1" spc="50" dirty="0">
                <a:ln w="0">
                  <a:solidFill>
                    <a:srgbClr val="888B8D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6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6F4892D-6E16-4C37-A1AF-2C019685E532}"/>
              </a:ext>
            </a:extLst>
          </p:cNvPr>
          <p:cNvSpPr/>
          <p:nvPr/>
        </p:nvSpPr>
        <p:spPr>
          <a:xfrm>
            <a:off x="5815100" y="4057924"/>
            <a:ext cx="1751369" cy="1358097"/>
          </a:xfrm>
          <a:prstGeom prst="rect">
            <a:avLst/>
          </a:prstGeom>
          <a:solidFill>
            <a:srgbClr val="A6A6A6"/>
          </a:solidFill>
          <a:ln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50" b="1" spc="50" dirty="0">
                <a:ln w="0">
                  <a:solidFill>
                    <a:srgbClr val="888B8D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8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3DD88B6-AFE8-4B33-A198-1C5D54034079}"/>
              </a:ext>
            </a:extLst>
          </p:cNvPr>
          <p:cNvSpPr txBox="1"/>
          <p:nvPr/>
        </p:nvSpPr>
        <p:spPr>
          <a:xfrm>
            <a:off x="6154737" y="1093111"/>
            <a:ext cx="11068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Tip Box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EDAD8D2-E776-4350-B25D-786F7C88DFD3}"/>
              </a:ext>
            </a:extLst>
          </p:cNvPr>
          <p:cNvSpPr txBox="1"/>
          <p:nvPr/>
        </p:nvSpPr>
        <p:spPr>
          <a:xfrm>
            <a:off x="6125081" y="4024623"/>
            <a:ext cx="11661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Used Tip Box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62393933-83AB-425D-94EC-E1ED9A06FA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694" y="1328423"/>
            <a:ext cx="1685780" cy="114300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36BAF465-2EB5-449B-9C7B-9BFB6EDF3E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694" y="4261649"/>
            <a:ext cx="1685780" cy="1143000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A6CBBA91-064C-413C-A2D3-260F7627BBE9}"/>
              </a:ext>
            </a:extLst>
          </p:cNvPr>
          <p:cNvGrpSpPr/>
          <p:nvPr/>
        </p:nvGrpSpPr>
        <p:grpSpPr>
          <a:xfrm>
            <a:off x="699583" y="5705556"/>
            <a:ext cx="2695631" cy="433355"/>
            <a:chOff x="1007274" y="3785040"/>
            <a:chExt cx="2403328" cy="433355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8D52318D-F42B-4EAE-8186-399F6EA84BC0}"/>
                </a:ext>
              </a:extLst>
            </p:cNvPr>
            <p:cNvSpPr txBox="1"/>
            <p:nvPr/>
          </p:nvSpPr>
          <p:spPr>
            <a:xfrm flipH="1">
              <a:off x="1007274" y="3785040"/>
              <a:ext cx="24033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>
                  <a:solidFill>
                    <a:schemeClr val="tx2"/>
                  </a:solidFill>
                </a:rPr>
                <a:t>Ignore all incubation times (for testing only)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06EE7BCD-67DC-4704-B664-6E3FB32A3E2A}"/>
                </a:ext>
              </a:extLst>
            </p:cNvPr>
            <p:cNvSpPr txBox="1"/>
            <p:nvPr/>
          </p:nvSpPr>
          <p:spPr>
            <a:xfrm flipH="1">
              <a:off x="1007274" y="3987563"/>
              <a:ext cx="13066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>
                  <a:solidFill>
                    <a:schemeClr val="tx2"/>
                  </a:solidFill>
                </a:rPr>
                <a:t>Enable audio alerts</a:t>
              </a:r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28305D53-5A4D-4CFB-B6ED-5163AC4B849C}"/>
              </a:ext>
            </a:extLst>
          </p:cNvPr>
          <p:cNvSpPr txBox="1"/>
          <p:nvPr/>
        </p:nvSpPr>
        <p:spPr>
          <a:xfrm>
            <a:off x="186147" y="164299"/>
            <a:ext cx="30585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Runtime Selections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8170322-904E-4CD6-A30B-B3ADCD925F15}"/>
              </a:ext>
            </a:extLst>
          </p:cNvPr>
          <p:cNvSpPr txBox="1"/>
          <p:nvPr/>
        </p:nvSpPr>
        <p:spPr>
          <a:xfrm>
            <a:off x="-230491" y="2531505"/>
            <a:ext cx="38918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Additional Protocol Information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64FE1A4-4281-4E21-8975-7D5F19D4A2CA}"/>
              </a:ext>
            </a:extLst>
          </p:cNvPr>
          <p:cNvSpPr txBox="1"/>
          <p:nvPr/>
        </p:nvSpPr>
        <p:spPr>
          <a:xfrm>
            <a:off x="214432" y="5067958"/>
            <a:ext cx="30019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Status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053A2A-9D86-4353-A983-8BBDD042A720}"/>
              </a:ext>
            </a:extLst>
          </p:cNvPr>
          <p:cNvSpPr txBox="1"/>
          <p:nvPr/>
        </p:nvSpPr>
        <p:spPr>
          <a:xfrm>
            <a:off x="4074943" y="27940"/>
            <a:ext cx="5039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Bead </a:t>
            </a:r>
            <a:r>
              <a:rPr lang="en-US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ChIP</a:t>
            </a:r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-seq</a:t>
            </a:r>
            <a:endParaRPr lang="en-US" sz="1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9430CF4-D3B0-4999-968B-4A5A8B7C4D4E}"/>
              </a:ext>
            </a:extLst>
          </p:cNvPr>
          <p:cNvSpPr txBox="1"/>
          <p:nvPr/>
        </p:nvSpPr>
        <p:spPr>
          <a:xfrm>
            <a:off x="56433" y="956459"/>
            <a:ext cx="30283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2. Enter the number of columns to run: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DB9BB50-960D-412B-9BCA-5F63DBD7B373}"/>
              </a:ext>
            </a:extLst>
          </p:cNvPr>
          <p:cNvSpPr txBox="1"/>
          <p:nvPr/>
        </p:nvSpPr>
        <p:spPr>
          <a:xfrm>
            <a:off x="56433" y="1209007"/>
            <a:ext cx="35028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3. Click 	to display the Bravo Deck Setup.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F4DFD34-8FF2-4FE8-B2FA-12AD5DA8CD66}"/>
              </a:ext>
            </a:extLst>
          </p:cNvPr>
          <p:cNvSpPr txBox="1"/>
          <p:nvPr/>
        </p:nvSpPr>
        <p:spPr>
          <a:xfrm>
            <a:off x="56433" y="1966651"/>
            <a:ext cx="22653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6. Load the Bravo as shown.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BD8128A-6294-4263-B724-0F2B72EDBFEA}"/>
              </a:ext>
            </a:extLst>
          </p:cNvPr>
          <p:cNvSpPr txBox="1"/>
          <p:nvPr/>
        </p:nvSpPr>
        <p:spPr>
          <a:xfrm>
            <a:off x="56433" y="1461555"/>
            <a:ext cx="36166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4. Update the tip box state on the Bravo image.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56B1D9-E892-4F7D-ABF1-56DD85BAE6E5}"/>
              </a:ext>
            </a:extLst>
          </p:cNvPr>
          <p:cNvSpPr txBox="1"/>
          <p:nvPr/>
        </p:nvSpPr>
        <p:spPr>
          <a:xfrm>
            <a:off x="56433" y="2219200"/>
            <a:ext cx="26068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7. Click 	to start the protocol.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F2C1A62-B00F-4796-907F-0DBB5229668A}"/>
              </a:ext>
            </a:extLst>
          </p:cNvPr>
          <p:cNvSpPr txBox="1"/>
          <p:nvPr/>
        </p:nvSpPr>
        <p:spPr>
          <a:xfrm>
            <a:off x="56433" y="451363"/>
            <a:ext cx="18966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1. Select your protocol: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D865396-3688-4E58-8D30-940AF1FFE392}"/>
              </a:ext>
            </a:extLst>
          </p:cNvPr>
          <p:cNvSpPr txBox="1"/>
          <p:nvPr/>
        </p:nvSpPr>
        <p:spPr>
          <a:xfrm>
            <a:off x="56433" y="703911"/>
            <a:ext cx="18726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426A"/>
                </a:solidFill>
              </a:rPr>
              <a:t>                                      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8A9F25D-1157-4CC1-9B55-E7D70B4FD276}"/>
              </a:ext>
            </a:extLst>
          </p:cNvPr>
          <p:cNvSpPr txBox="1"/>
          <p:nvPr/>
        </p:nvSpPr>
        <p:spPr>
          <a:xfrm>
            <a:off x="56433" y="1714103"/>
            <a:ext cx="3212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5. Update any protocol specific variables.</a:t>
            </a:r>
          </a:p>
        </p:txBody>
      </p:sp>
    </p:spTree>
    <p:extLst>
      <p:ext uri="{BB962C8B-B14F-4D97-AF65-F5344CB8AC3E}">
        <p14:creationId xmlns:p14="http://schemas.microsoft.com/office/powerpoint/2010/main" val="2202999789"/>
      </p:ext>
    </p:extLst>
  </p:cSld>
  <p:clrMapOvr>
    <a:masterClrMapping/>
  </p:clrMapOvr>
</p:sld>
</file>

<file path=ppt/theme/theme1.xml><?xml version="1.0" encoding="utf-8"?>
<a:theme xmlns:a="http://schemas.openxmlformats.org/drawingml/2006/main" name="AGILENT 16-9">
  <a:themeElements>
    <a:clrScheme name="AGILENT COLORS">
      <a:dk1>
        <a:srgbClr val="53565A"/>
      </a:dk1>
      <a:lt1>
        <a:srgbClr val="FFFFFF"/>
      </a:lt1>
      <a:dk2>
        <a:srgbClr val="000000"/>
      </a:dk2>
      <a:lt2>
        <a:srgbClr val="FFFFFF"/>
      </a:lt2>
      <a:accent1>
        <a:srgbClr val="0085D5"/>
      </a:accent1>
      <a:accent2>
        <a:srgbClr val="F2A900"/>
      </a:accent2>
      <a:accent3>
        <a:srgbClr val="84BD00"/>
      </a:accent3>
      <a:accent4>
        <a:srgbClr val="00A9E0"/>
      </a:accent4>
      <a:accent5>
        <a:srgbClr val="00426A"/>
      </a:accent5>
      <a:accent6>
        <a:srgbClr val="D6001C"/>
      </a:accent6>
      <a:hlink>
        <a:srgbClr val="0085D5"/>
      </a:hlink>
      <a:folHlink>
        <a:srgbClr val="80276C"/>
      </a:folHlink>
    </a:clrScheme>
    <a:fontScheme name="AGILENT PPT &amp; OUTLOO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Agilent 16-9.potx" id="{4054D6FB-C24F-4FDA-AA34-919D31EBA7AC}" vid="{ACB6B4E7-3977-49D9-90B1-F7F31487D0C3}"/>
    </a:ext>
  </a:extLst>
</a:theme>
</file>

<file path=docMetadata/LabelInfo.xml><?xml version="1.0" encoding="utf-8"?>
<clbl:labelList xmlns:clbl="http://schemas.microsoft.com/office/2020/mipLabelMetadata">
  <clbl:label id="{8fcaca1c-04b8-40d7-944e-e72f4105afe1}" enabled="1" method="Standard" siteId="{a9c0bc09-8b46-4206-9351-2ba12fb4a5c0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46297</TotalTime>
  <Words>575</Words>
  <Application>Microsoft Office PowerPoint</Application>
  <PresentationFormat>Widescreen</PresentationFormat>
  <Paragraphs>164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Arial</vt:lpstr>
      <vt:lpstr>AGILENT 16-9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ALCOSER,LAUREN (Agilent USA)</dc:creator>
  <cp:lastModifiedBy>ALCOSER,LAUREN (Agilent USA)</cp:lastModifiedBy>
  <cp:revision>30</cp:revision>
  <dcterms:created xsi:type="dcterms:W3CDTF">2022-09-27T03:08:32Z</dcterms:created>
  <dcterms:modified xsi:type="dcterms:W3CDTF">2024-05-08T03:58:10Z</dcterms:modified>
</cp:coreProperties>
</file>